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5"/>
  </p:notesMasterIdLst>
  <p:handoutMasterIdLst>
    <p:handoutMasterId r:id="rId26"/>
  </p:handoutMasterIdLst>
  <p:sldIdLst>
    <p:sldId id="369" r:id="rId2"/>
    <p:sldId id="396" r:id="rId3"/>
    <p:sldId id="397" r:id="rId4"/>
    <p:sldId id="372" r:id="rId5"/>
    <p:sldId id="373" r:id="rId6"/>
    <p:sldId id="374" r:id="rId7"/>
    <p:sldId id="375" r:id="rId8"/>
    <p:sldId id="377" r:id="rId9"/>
    <p:sldId id="378" r:id="rId10"/>
    <p:sldId id="379" r:id="rId11"/>
    <p:sldId id="380" r:id="rId12"/>
    <p:sldId id="382" r:id="rId13"/>
    <p:sldId id="383" r:id="rId14"/>
    <p:sldId id="384" r:id="rId15"/>
    <p:sldId id="385" r:id="rId16"/>
    <p:sldId id="386" r:id="rId17"/>
    <p:sldId id="387" r:id="rId18"/>
    <p:sldId id="388" r:id="rId19"/>
    <p:sldId id="389" r:id="rId20"/>
    <p:sldId id="390" r:id="rId21"/>
    <p:sldId id="391" r:id="rId22"/>
    <p:sldId id="392" r:id="rId23"/>
    <p:sldId id="395" r:id="rId24"/>
  </p:sldIdLst>
  <p:sldSz cx="9144000" cy="6858000" type="screen4x3"/>
  <p:notesSz cx="6858000" cy="9190038"/>
  <p:defaultTextStyle>
    <a:defPPr>
      <a:defRPr lang="en-US"/>
    </a:defPPr>
    <a:lvl1pPr algn="ctr" rtl="0" eaLnBrk="0" fontAlgn="base" hangingPunct="0">
      <a:spcBef>
        <a:spcPct val="0"/>
      </a:spcBef>
      <a:spcAft>
        <a:spcPct val="0"/>
      </a:spcAft>
      <a:defRPr kumimoji="1" sz="2800" kern="1200">
        <a:solidFill>
          <a:schemeClr val="tx1"/>
        </a:solidFill>
        <a:latin typeface="Arial" charset="0"/>
        <a:ea typeface="+mn-ea"/>
        <a:cs typeface="+mn-cs"/>
      </a:defRPr>
    </a:lvl1pPr>
    <a:lvl2pPr marL="457200" algn="ctr" rtl="0" eaLnBrk="0" fontAlgn="base" hangingPunct="0">
      <a:spcBef>
        <a:spcPct val="0"/>
      </a:spcBef>
      <a:spcAft>
        <a:spcPct val="0"/>
      </a:spcAft>
      <a:defRPr kumimoji="1" sz="2800" kern="1200">
        <a:solidFill>
          <a:schemeClr val="tx1"/>
        </a:solidFill>
        <a:latin typeface="Arial" charset="0"/>
        <a:ea typeface="+mn-ea"/>
        <a:cs typeface="+mn-cs"/>
      </a:defRPr>
    </a:lvl2pPr>
    <a:lvl3pPr marL="914400" algn="ctr" rtl="0" eaLnBrk="0" fontAlgn="base" hangingPunct="0">
      <a:spcBef>
        <a:spcPct val="0"/>
      </a:spcBef>
      <a:spcAft>
        <a:spcPct val="0"/>
      </a:spcAft>
      <a:defRPr kumimoji="1" sz="2800" kern="1200">
        <a:solidFill>
          <a:schemeClr val="tx1"/>
        </a:solidFill>
        <a:latin typeface="Arial" charset="0"/>
        <a:ea typeface="+mn-ea"/>
        <a:cs typeface="+mn-cs"/>
      </a:defRPr>
    </a:lvl3pPr>
    <a:lvl4pPr marL="1371600" algn="ctr" rtl="0" eaLnBrk="0" fontAlgn="base" hangingPunct="0">
      <a:spcBef>
        <a:spcPct val="0"/>
      </a:spcBef>
      <a:spcAft>
        <a:spcPct val="0"/>
      </a:spcAft>
      <a:defRPr kumimoji="1" sz="2800" kern="1200">
        <a:solidFill>
          <a:schemeClr val="tx1"/>
        </a:solidFill>
        <a:latin typeface="Arial" charset="0"/>
        <a:ea typeface="+mn-ea"/>
        <a:cs typeface="+mn-cs"/>
      </a:defRPr>
    </a:lvl4pPr>
    <a:lvl5pPr marL="1828800" algn="ctr" rtl="0" eaLnBrk="0" fontAlgn="base" hangingPunct="0">
      <a:spcBef>
        <a:spcPct val="0"/>
      </a:spcBef>
      <a:spcAft>
        <a:spcPct val="0"/>
      </a:spcAft>
      <a:defRPr kumimoji="1" sz="2800" kern="1200">
        <a:solidFill>
          <a:schemeClr val="tx1"/>
        </a:solidFill>
        <a:latin typeface="Arial" charset="0"/>
        <a:ea typeface="+mn-ea"/>
        <a:cs typeface="+mn-cs"/>
      </a:defRPr>
    </a:lvl5pPr>
    <a:lvl6pPr marL="2286000" algn="l" defTabSz="914400" rtl="0" eaLnBrk="1" latinLnBrk="0" hangingPunct="1">
      <a:defRPr kumimoji="1" sz="2800" kern="1200">
        <a:solidFill>
          <a:schemeClr val="tx1"/>
        </a:solidFill>
        <a:latin typeface="Arial" charset="0"/>
        <a:ea typeface="+mn-ea"/>
        <a:cs typeface="+mn-cs"/>
      </a:defRPr>
    </a:lvl6pPr>
    <a:lvl7pPr marL="2743200" algn="l" defTabSz="914400" rtl="0" eaLnBrk="1" latinLnBrk="0" hangingPunct="1">
      <a:defRPr kumimoji="1" sz="2800" kern="1200">
        <a:solidFill>
          <a:schemeClr val="tx1"/>
        </a:solidFill>
        <a:latin typeface="Arial" charset="0"/>
        <a:ea typeface="+mn-ea"/>
        <a:cs typeface="+mn-cs"/>
      </a:defRPr>
    </a:lvl7pPr>
    <a:lvl8pPr marL="3200400" algn="l" defTabSz="914400" rtl="0" eaLnBrk="1" latinLnBrk="0" hangingPunct="1">
      <a:defRPr kumimoji="1" sz="2800" kern="1200">
        <a:solidFill>
          <a:schemeClr val="tx1"/>
        </a:solidFill>
        <a:latin typeface="Arial" charset="0"/>
        <a:ea typeface="+mn-ea"/>
        <a:cs typeface="+mn-cs"/>
      </a:defRPr>
    </a:lvl8pPr>
    <a:lvl9pPr marL="3657600" algn="l" defTabSz="914400" rtl="0" eaLnBrk="1" latinLnBrk="0" hangingPunct="1">
      <a:defRPr kumimoji="1"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00"/>
    <a:srgbClr val="BEBEBE"/>
    <a:srgbClr val="0033CC"/>
    <a:srgbClr val="6699FF"/>
    <a:srgbClr val="33CCFF"/>
    <a:srgbClr val="FF0000"/>
    <a:srgbClr val="99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094" y="-6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75" d="100"/>
          <a:sy n="75" d="100"/>
        </p:scale>
        <p:origin x="-732" y="-78"/>
      </p:cViewPr>
      <p:guideLst>
        <p:guide orient="horz" pos="2894"/>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sz="1200"/>
            </a:lvl1pPr>
          </a:lstStyle>
          <a:p>
            <a:r>
              <a:rPr lang="en-US" dirty="0"/>
              <a:t>NFIRS-1 Basic Module</a:t>
            </a:r>
          </a:p>
        </p:txBody>
      </p:sp>
      <p:sp>
        <p:nvSpPr>
          <p:cNvPr id="117763" name="Rectangle 3"/>
          <p:cNvSpPr>
            <a:spLocks noGrp="1" noChangeArrowheads="1"/>
          </p:cNvSpPr>
          <p:nvPr>
            <p:ph type="dt" sz="quarter"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200"/>
            </a:lvl1pPr>
          </a:lstStyle>
          <a:p>
            <a:fld id="{0A34C89C-4B99-4725-A97D-6FD0B0E111DC}" type="datetime1">
              <a:rPr lang="en-US"/>
              <a:pPr/>
              <a:t>8/12/2013</a:t>
            </a:fld>
            <a:endParaRPr lang="en-US" dirty="0"/>
          </a:p>
        </p:txBody>
      </p:sp>
      <p:sp>
        <p:nvSpPr>
          <p:cNvPr id="117764" name="Rectangle 4"/>
          <p:cNvSpPr>
            <a:spLocks noGrp="1" noChangeArrowheads="1"/>
          </p:cNvSpPr>
          <p:nvPr>
            <p:ph type="ftr" sz="quarter" idx="2"/>
          </p:nvPr>
        </p:nvSpPr>
        <p:spPr bwMode="auto">
          <a:xfrm>
            <a:off x="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0" sz="1200"/>
            </a:lvl1pPr>
          </a:lstStyle>
          <a:p>
            <a:endParaRPr lang="en-US" dirty="0"/>
          </a:p>
        </p:txBody>
      </p:sp>
      <p:sp>
        <p:nvSpPr>
          <p:cNvPr id="117765" name="Rectangle 5"/>
          <p:cNvSpPr>
            <a:spLocks noGrp="1" noChangeArrowheads="1"/>
          </p:cNvSpPr>
          <p:nvPr>
            <p:ph type="sldNum" sz="quarter" idx="3"/>
          </p:nvPr>
        </p:nvSpPr>
        <p:spPr bwMode="auto">
          <a:xfrm>
            <a:off x="388620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a:lvl1pPr>
          </a:lstStyle>
          <a:p>
            <a:fld id="{C1CABA9C-8A3D-4D44-9464-F429F196369B}"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l">
              <a:defRPr kumimoji="0" sz="1200">
                <a:latin typeface="Times New Roman" pitchFamily="18" charset="0"/>
              </a:defRPr>
            </a:lvl1pPr>
          </a:lstStyle>
          <a:p>
            <a:r>
              <a:rPr lang="en-US" dirty="0"/>
              <a:t>NFIRS-1 Basic Module</a:t>
            </a:r>
          </a:p>
        </p:txBody>
      </p:sp>
      <p:sp>
        <p:nvSpPr>
          <p:cNvPr id="2051" name="Rectangle 3"/>
          <p:cNvSpPr>
            <a:spLocks noGrp="1" noRot="1" noChangeAspect="1" noChangeArrowheads="1"/>
          </p:cNvSpPr>
          <p:nvPr>
            <p:ph type="sldImg" idx="2"/>
          </p:nvPr>
        </p:nvSpPr>
        <p:spPr bwMode="auto">
          <a:xfrm>
            <a:off x="1131888" y="688975"/>
            <a:ext cx="4595812" cy="3446463"/>
          </a:xfrm>
          <a:prstGeom prst="rect">
            <a:avLst/>
          </a:prstGeom>
          <a:noFill/>
          <a:ln w="9525">
            <a:solidFill>
              <a:srgbClr val="000000"/>
            </a:solidFill>
            <a:miter lim="800000"/>
            <a:headEnd/>
            <a:tailEnd/>
          </a:ln>
        </p:spPr>
      </p:sp>
      <p:sp>
        <p:nvSpPr>
          <p:cNvPr id="2052" name="Rectangle 4"/>
          <p:cNvSpPr>
            <a:spLocks noGrp="1" noChangeArrowheads="1"/>
          </p:cNvSpPr>
          <p:nvPr>
            <p:ph type="body" sz="quarter" idx="3"/>
          </p:nvPr>
        </p:nvSpPr>
        <p:spPr bwMode="auto">
          <a:xfrm>
            <a:off x="914400" y="4365625"/>
            <a:ext cx="5029200" cy="4135438"/>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5"/>
          <p:cNvSpPr>
            <a:spLocks noGrp="1" noChangeArrowheads="1"/>
          </p:cNvSpPr>
          <p:nvPr>
            <p:ph type="dt" idx="1"/>
          </p:nvPr>
        </p:nvSpPr>
        <p:spPr bwMode="auto">
          <a:xfrm>
            <a:off x="3886200" y="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0CE2B3FC-36FE-4150-8E1B-7DDE15C59EB7}" type="datetime1">
              <a:rPr lang="en-US"/>
              <a:pPr/>
              <a:t>8/12/2013</a:t>
            </a:fld>
            <a:endParaRPr lang="en-US" dirty="0"/>
          </a:p>
        </p:txBody>
      </p:sp>
      <p:sp>
        <p:nvSpPr>
          <p:cNvPr id="2054" name="Rectangle 6"/>
          <p:cNvSpPr>
            <a:spLocks noGrp="1" noChangeArrowheads="1"/>
          </p:cNvSpPr>
          <p:nvPr>
            <p:ph type="ftr" sz="quarter" idx="4"/>
          </p:nvPr>
        </p:nvSpPr>
        <p:spPr bwMode="auto">
          <a:xfrm>
            <a:off x="0" y="873125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l">
              <a:defRPr kumimoji="0" sz="1200">
                <a:latin typeface="Times New Roman" pitchFamily="18" charset="0"/>
              </a:defRPr>
            </a:lvl1pPr>
          </a:lstStyle>
          <a:p>
            <a:endParaRPr lang="en-US" dirty="0"/>
          </a:p>
        </p:txBody>
      </p:sp>
      <p:sp>
        <p:nvSpPr>
          <p:cNvPr id="2055" name="Rectangle 7"/>
          <p:cNvSpPr>
            <a:spLocks noGrp="1" noChangeArrowheads="1"/>
          </p:cNvSpPr>
          <p:nvPr>
            <p:ph type="sldNum" sz="quarter" idx="5"/>
          </p:nvPr>
        </p:nvSpPr>
        <p:spPr bwMode="auto">
          <a:xfrm>
            <a:off x="3886200" y="873125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1D275BAF-BC24-4783-9665-643FC618A98D}" type="slidenum">
              <a:rPr lang="en-US"/>
              <a:pPr/>
              <a:t>‹#›</a:t>
            </a:fld>
            <a:endParaRPr lang="en-US" dirty="0"/>
          </a:p>
        </p:txBody>
      </p:sp>
      <p:sp>
        <p:nvSpPr>
          <p:cNvPr id="2056" name="Text Box 8"/>
          <p:cNvSpPr txBox="1">
            <a:spLocks noChangeArrowheads="1"/>
          </p:cNvSpPr>
          <p:nvPr/>
        </p:nvSpPr>
        <p:spPr bwMode="auto">
          <a:xfrm>
            <a:off x="3128963" y="152400"/>
            <a:ext cx="184150" cy="519113"/>
          </a:xfrm>
          <a:prstGeom prst="rect">
            <a:avLst/>
          </a:prstGeom>
          <a:noFill/>
          <a:ln w="9525">
            <a:noFill/>
            <a:miter lim="800000"/>
            <a:headEnd/>
            <a:tailEnd/>
          </a:ln>
          <a:effectLst/>
        </p:spPr>
        <p:txBody>
          <a:bodyPr wrap="none">
            <a:spAutoFit/>
          </a:bodyPr>
          <a:lstStyle/>
          <a:p>
            <a:endParaRPr kumimoji="0" lang="en-US" dirty="0"/>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F264F111-9331-4C9E-8273-494D4DF078F7}"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F8B934C1-8CD0-4D7A-B585-5ABE5508E397}" type="slidenum">
              <a:rPr lang="en-US"/>
              <a:pPr/>
              <a:t>1</a:t>
            </a:fld>
            <a:endParaRPr lang="en-US" dirty="0"/>
          </a:p>
        </p:txBody>
      </p:sp>
      <p:sp>
        <p:nvSpPr>
          <p:cNvPr id="795650" name="Rectangle 2"/>
          <p:cNvSpPr>
            <a:spLocks noGrp="1" noRot="1" noChangeAspect="1" noChangeArrowheads="1"/>
          </p:cNvSpPr>
          <p:nvPr>
            <p:ph type="sldImg"/>
          </p:nvPr>
        </p:nvSpPr>
        <p:spPr>
          <a:ln/>
        </p:spPr>
      </p:sp>
      <p:sp>
        <p:nvSpPr>
          <p:cNvPr id="7956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D953B8D9-83D9-4559-8EDF-33C7718FDF28}"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4694E48C-443B-4708-A947-E7099CCE4A2C}" type="slidenum">
              <a:rPr lang="en-US"/>
              <a:pPr/>
              <a:t>10</a:t>
            </a:fld>
            <a:endParaRPr lang="en-US" dirty="0"/>
          </a:p>
        </p:txBody>
      </p:sp>
      <p:sp>
        <p:nvSpPr>
          <p:cNvPr id="820226" name="Rectangle 2"/>
          <p:cNvSpPr>
            <a:spLocks noGrp="1" noRot="1" noChangeAspect="1" noChangeArrowheads="1"/>
          </p:cNvSpPr>
          <p:nvPr>
            <p:ph type="sldImg"/>
          </p:nvPr>
        </p:nvSpPr>
        <p:spPr>
          <a:ln/>
        </p:spPr>
      </p:sp>
      <p:sp>
        <p:nvSpPr>
          <p:cNvPr id="82022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6FB32C4A-FEC6-4784-A5BC-2A22EFA72776}"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707E19E8-285B-438A-8451-2FD54D529C50}" type="slidenum">
              <a:rPr lang="en-US"/>
              <a:pPr/>
              <a:t>11</a:t>
            </a:fld>
            <a:endParaRPr lang="en-US" dirty="0"/>
          </a:p>
        </p:txBody>
      </p:sp>
      <p:sp>
        <p:nvSpPr>
          <p:cNvPr id="823298" name="Rectangle 2"/>
          <p:cNvSpPr>
            <a:spLocks noGrp="1" noRot="1" noChangeAspect="1" noChangeArrowheads="1"/>
          </p:cNvSpPr>
          <p:nvPr>
            <p:ph type="sldImg"/>
          </p:nvPr>
        </p:nvSpPr>
        <p:spPr>
          <a:ln/>
        </p:spPr>
      </p:sp>
      <p:sp>
        <p:nvSpPr>
          <p:cNvPr id="82329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8B194F48-7E5C-47D9-89A8-AFECA468F210}"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63E98DEE-5780-4730-948F-09C4629138E3}" type="slidenum">
              <a:rPr lang="en-US"/>
              <a:pPr/>
              <a:t>12</a:t>
            </a:fld>
            <a:endParaRPr lang="en-US" dirty="0"/>
          </a:p>
        </p:txBody>
      </p:sp>
      <p:sp>
        <p:nvSpPr>
          <p:cNvPr id="829442" name="Rectangle 2"/>
          <p:cNvSpPr>
            <a:spLocks noGrp="1" noRot="1" noChangeAspect="1" noChangeArrowheads="1"/>
          </p:cNvSpPr>
          <p:nvPr>
            <p:ph type="sldImg"/>
          </p:nvPr>
        </p:nvSpPr>
        <p:spPr>
          <a:ln/>
        </p:spPr>
      </p:sp>
      <p:sp>
        <p:nvSpPr>
          <p:cNvPr id="8294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CEFF3035-D333-443F-BC53-30584BD301C3}"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FCCDB503-A075-4B10-B546-55E8A66D0D60}" type="slidenum">
              <a:rPr lang="en-US"/>
              <a:pPr/>
              <a:t>13</a:t>
            </a:fld>
            <a:endParaRPr lang="en-US" dirty="0"/>
          </a:p>
        </p:txBody>
      </p:sp>
      <p:sp>
        <p:nvSpPr>
          <p:cNvPr id="832514" name="Rectangle 2"/>
          <p:cNvSpPr>
            <a:spLocks noGrp="1" noRot="1" noChangeAspect="1" noChangeArrowheads="1"/>
          </p:cNvSpPr>
          <p:nvPr>
            <p:ph type="sldImg"/>
          </p:nvPr>
        </p:nvSpPr>
        <p:spPr>
          <a:ln/>
        </p:spPr>
      </p:sp>
      <p:sp>
        <p:nvSpPr>
          <p:cNvPr id="8325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94BB042A-AA56-4592-B77C-AE2A0F507556}"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3C87BAA5-054E-4D0A-8793-1B2997993103}" type="slidenum">
              <a:rPr lang="en-US"/>
              <a:pPr/>
              <a:t>14</a:t>
            </a:fld>
            <a:endParaRPr lang="en-US" dirty="0"/>
          </a:p>
        </p:txBody>
      </p:sp>
      <p:sp>
        <p:nvSpPr>
          <p:cNvPr id="835586" name="Rectangle 2"/>
          <p:cNvSpPr>
            <a:spLocks noGrp="1" noRot="1" noChangeAspect="1" noChangeArrowheads="1"/>
          </p:cNvSpPr>
          <p:nvPr>
            <p:ph type="sldImg"/>
          </p:nvPr>
        </p:nvSpPr>
        <p:spPr>
          <a:ln/>
        </p:spPr>
      </p:sp>
      <p:sp>
        <p:nvSpPr>
          <p:cNvPr id="8355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D181C672-7FF1-4F5D-9B47-C87D8D93A11E}"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DBF45C61-97FD-4D24-A2DE-843575D90385}" type="slidenum">
              <a:rPr lang="en-US"/>
              <a:pPr/>
              <a:t>15</a:t>
            </a:fld>
            <a:endParaRPr lang="en-US" dirty="0"/>
          </a:p>
        </p:txBody>
      </p:sp>
      <p:sp>
        <p:nvSpPr>
          <p:cNvPr id="838658" name="Rectangle 2"/>
          <p:cNvSpPr>
            <a:spLocks noGrp="1" noRot="1" noChangeAspect="1" noChangeArrowheads="1"/>
          </p:cNvSpPr>
          <p:nvPr>
            <p:ph type="sldImg"/>
          </p:nvPr>
        </p:nvSpPr>
        <p:spPr>
          <a:ln/>
        </p:spPr>
      </p:sp>
      <p:sp>
        <p:nvSpPr>
          <p:cNvPr id="8386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78A50C78-87F9-44BB-AF43-4A44BE57A23C}"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F491F6D0-6997-40DB-AAD4-DC86299FEF56}" type="slidenum">
              <a:rPr lang="en-US"/>
              <a:pPr/>
              <a:t>16</a:t>
            </a:fld>
            <a:endParaRPr lang="en-US" dirty="0"/>
          </a:p>
        </p:txBody>
      </p:sp>
      <p:sp>
        <p:nvSpPr>
          <p:cNvPr id="841730" name="Rectangle 2"/>
          <p:cNvSpPr>
            <a:spLocks noGrp="1" noRot="1" noChangeAspect="1" noChangeArrowheads="1"/>
          </p:cNvSpPr>
          <p:nvPr>
            <p:ph type="sldImg"/>
          </p:nvPr>
        </p:nvSpPr>
        <p:spPr>
          <a:ln/>
        </p:spPr>
      </p:sp>
      <p:sp>
        <p:nvSpPr>
          <p:cNvPr id="8417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BCE01A46-B345-420C-A12D-646A84E79373}"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24C90F38-B4B2-4D7F-8448-E437E2A1ED0A}" type="slidenum">
              <a:rPr lang="en-US"/>
              <a:pPr/>
              <a:t>17</a:t>
            </a:fld>
            <a:endParaRPr lang="en-US" dirty="0"/>
          </a:p>
        </p:txBody>
      </p:sp>
      <p:sp>
        <p:nvSpPr>
          <p:cNvPr id="844802" name="Rectangle 2"/>
          <p:cNvSpPr>
            <a:spLocks noGrp="1" noRot="1" noChangeAspect="1" noChangeArrowheads="1"/>
          </p:cNvSpPr>
          <p:nvPr>
            <p:ph type="sldImg"/>
          </p:nvPr>
        </p:nvSpPr>
        <p:spPr>
          <a:ln/>
        </p:spPr>
      </p:sp>
      <p:sp>
        <p:nvSpPr>
          <p:cNvPr id="8448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BF1200C3-598B-4733-B9C2-50BB10330DA7}"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5201511A-3D9B-4B1A-A726-0AA3EB8D6B11}" type="slidenum">
              <a:rPr lang="en-US"/>
              <a:pPr/>
              <a:t>18</a:t>
            </a:fld>
            <a:endParaRPr lang="en-US" dirty="0"/>
          </a:p>
        </p:txBody>
      </p:sp>
      <p:sp>
        <p:nvSpPr>
          <p:cNvPr id="847874" name="Rectangle 2"/>
          <p:cNvSpPr>
            <a:spLocks noGrp="1" noRot="1" noChangeAspect="1" noChangeArrowheads="1"/>
          </p:cNvSpPr>
          <p:nvPr>
            <p:ph type="sldImg"/>
          </p:nvPr>
        </p:nvSpPr>
        <p:spPr>
          <a:ln/>
        </p:spPr>
      </p:sp>
      <p:sp>
        <p:nvSpPr>
          <p:cNvPr id="8478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CF0CE268-372A-430D-9070-165D7E42822A}"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3AA4D8FB-7CE5-4B0A-95BF-03666DD26DCD}" type="slidenum">
              <a:rPr lang="en-US"/>
              <a:pPr/>
              <a:t>19</a:t>
            </a:fld>
            <a:endParaRPr lang="en-US" dirty="0"/>
          </a:p>
        </p:txBody>
      </p:sp>
      <p:sp>
        <p:nvSpPr>
          <p:cNvPr id="850946" name="Rectangle 2"/>
          <p:cNvSpPr>
            <a:spLocks noGrp="1" noRot="1" noChangeAspect="1" noChangeArrowheads="1"/>
          </p:cNvSpPr>
          <p:nvPr>
            <p:ph type="sldImg"/>
          </p:nvPr>
        </p:nvSpPr>
        <p:spPr>
          <a:ln/>
        </p:spPr>
      </p:sp>
      <p:sp>
        <p:nvSpPr>
          <p:cNvPr id="85094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F264F111-9331-4C9E-8273-494D4DF078F7}"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F8B934C1-8CD0-4D7A-B585-5ABE5508E397}" type="slidenum">
              <a:rPr lang="en-US"/>
              <a:pPr/>
              <a:t>2</a:t>
            </a:fld>
            <a:endParaRPr lang="en-US" dirty="0"/>
          </a:p>
        </p:txBody>
      </p:sp>
      <p:sp>
        <p:nvSpPr>
          <p:cNvPr id="795650" name="Rectangle 2"/>
          <p:cNvSpPr>
            <a:spLocks noGrp="1" noRot="1" noChangeAspect="1" noChangeArrowheads="1"/>
          </p:cNvSpPr>
          <p:nvPr>
            <p:ph type="sldImg"/>
          </p:nvPr>
        </p:nvSpPr>
        <p:spPr>
          <a:ln/>
        </p:spPr>
      </p:sp>
      <p:sp>
        <p:nvSpPr>
          <p:cNvPr id="7956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E8D4BD95-54C6-4CFF-BEB3-56A41ED5D8A7}"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194D671C-71A1-438F-8363-924E8AC4F80B}" type="slidenum">
              <a:rPr lang="en-US"/>
              <a:pPr/>
              <a:t>20</a:t>
            </a:fld>
            <a:endParaRPr lang="en-US" dirty="0"/>
          </a:p>
        </p:txBody>
      </p:sp>
      <p:sp>
        <p:nvSpPr>
          <p:cNvPr id="854018" name="Rectangle 2"/>
          <p:cNvSpPr>
            <a:spLocks noGrp="1" noRot="1" noChangeAspect="1" noChangeArrowheads="1"/>
          </p:cNvSpPr>
          <p:nvPr>
            <p:ph type="sldImg"/>
          </p:nvPr>
        </p:nvSpPr>
        <p:spPr>
          <a:ln/>
        </p:spPr>
      </p:sp>
      <p:sp>
        <p:nvSpPr>
          <p:cNvPr id="8540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39E23D81-97D4-4AB9-B764-AF26F58CB3F5}"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CF0F0CDA-87E9-465E-AE8C-A07EF88BFF80}" type="slidenum">
              <a:rPr lang="en-US"/>
              <a:pPr/>
              <a:t>21</a:t>
            </a:fld>
            <a:endParaRPr lang="en-US" dirty="0"/>
          </a:p>
        </p:txBody>
      </p:sp>
      <p:sp>
        <p:nvSpPr>
          <p:cNvPr id="857090" name="Rectangle 2"/>
          <p:cNvSpPr>
            <a:spLocks noGrp="1" noRot="1" noChangeAspect="1" noChangeArrowheads="1"/>
          </p:cNvSpPr>
          <p:nvPr>
            <p:ph type="sldImg"/>
          </p:nvPr>
        </p:nvSpPr>
        <p:spPr>
          <a:ln/>
        </p:spPr>
      </p:sp>
      <p:sp>
        <p:nvSpPr>
          <p:cNvPr id="85709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EEA7DD62-802B-4A60-9113-3EBBEACA27A5}"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BEC33593-83BA-46A0-ACB3-E5CC015CBB25}" type="slidenum">
              <a:rPr lang="en-US"/>
              <a:pPr/>
              <a:t>22</a:t>
            </a:fld>
            <a:endParaRPr lang="en-US" dirty="0"/>
          </a:p>
        </p:txBody>
      </p:sp>
      <p:sp>
        <p:nvSpPr>
          <p:cNvPr id="860162" name="Rectangle 2"/>
          <p:cNvSpPr>
            <a:spLocks noGrp="1" noRot="1" noChangeAspect="1" noChangeArrowheads="1"/>
          </p:cNvSpPr>
          <p:nvPr>
            <p:ph type="sldImg"/>
          </p:nvPr>
        </p:nvSpPr>
        <p:spPr>
          <a:ln/>
        </p:spPr>
      </p:sp>
      <p:sp>
        <p:nvSpPr>
          <p:cNvPr id="86016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FA9065FB-8B2B-4170-AE82-91EFFDC7664D}"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419B6050-3C0D-4661-BAB8-CC8FD85F97F6}" type="slidenum">
              <a:rPr lang="en-US"/>
              <a:pPr/>
              <a:t>23</a:t>
            </a:fld>
            <a:endParaRPr lang="en-US" dirty="0"/>
          </a:p>
        </p:txBody>
      </p:sp>
      <p:sp>
        <p:nvSpPr>
          <p:cNvPr id="650242" name="Rectangle 2"/>
          <p:cNvSpPr>
            <a:spLocks noGrp="1" noRot="1" noChangeAspect="1" noChangeArrowheads="1"/>
          </p:cNvSpPr>
          <p:nvPr>
            <p:ph type="sldImg"/>
          </p:nvPr>
        </p:nvSpPr>
        <p:spPr>
          <a:ln/>
        </p:spPr>
      </p:sp>
      <p:sp>
        <p:nvSpPr>
          <p:cNvPr id="6502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8EC48A1D-84B4-4C0C-9229-E5CF5C90306E}"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817D205C-763A-4873-AFDC-F3D06FDEEB73}" type="slidenum">
              <a:rPr lang="en-US"/>
              <a:pPr/>
              <a:t>3</a:t>
            </a:fld>
            <a:endParaRPr lang="en-US" dirty="0"/>
          </a:p>
        </p:txBody>
      </p:sp>
      <p:sp>
        <p:nvSpPr>
          <p:cNvPr id="798722" name="Rectangle 2"/>
          <p:cNvSpPr>
            <a:spLocks noGrp="1" noRot="1" noChangeAspect="1" noChangeArrowheads="1"/>
          </p:cNvSpPr>
          <p:nvPr>
            <p:ph type="sldImg"/>
          </p:nvPr>
        </p:nvSpPr>
        <p:spPr>
          <a:ln/>
        </p:spPr>
      </p:sp>
      <p:sp>
        <p:nvSpPr>
          <p:cNvPr id="79872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8EC48A1D-84B4-4C0C-9229-E5CF5C90306E}"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817D205C-763A-4873-AFDC-F3D06FDEEB73}" type="slidenum">
              <a:rPr lang="en-US"/>
              <a:pPr/>
              <a:t>4</a:t>
            </a:fld>
            <a:endParaRPr lang="en-US" dirty="0"/>
          </a:p>
        </p:txBody>
      </p:sp>
      <p:sp>
        <p:nvSpPr>
          <p:cNvPr id="798722" name="Rectangle 2"/>
          <p:cNvSpPr>
            <a:spLocks noGrp="1" noRot="1" noChangeAspect="1" noChangeArrowheads="1"/>
          </p:cNvSpPr>
          <p:nvPr>
            <p:ph type="sldImg"/>
          </p:nvPr>
        </p:nvSpPr>
        <p:spPr>
          <a:ln/>
        </p:spPr>
      </p:sp>
      <p:sp>
        <p:nvSpPr>
          <p:cNvPr id="79872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4E455C52-8BF6-46FF-9F69-A747F0D9E8BE}"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2731E590-17F5-43F6-8287-F4FE5D41F3CB}" type="slidenum">
              <a:rPr lang="en-US"/>
              <a:pPr/>
              <a:t>5</a:t>
            </a:fld>
            <a:endParaRPr lang="en-US" dirty="0"/>
          </a:p>
        </p:txBody>
      </p:sp>
      <p:sp>
        <p:nvSpPr>
          <p:cNvPr id="801794" name="Rectangle 2"/>
          <p:cNvSpPr>
            <a:spLocks noGrp="1" noRot="1" noChangeAspect="1" noChangeArrowheads="1"/>
          </p:cNvSpPr>
          <p:nvPr>
            <p:ph type="sldImg"/>
          </p:nvPr>
        </p:nvSpPr>
        <p:spPr>
          <a:ln/>
        </p:spPr>
      </p:sp>
      <p:sp>
        <p:nvSpPr>
          <p:cNvPr id="80179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F1456996-E825-49E6-9D4B-E5437EF05A80}"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CE5BDC60-863C-46BA-8E98-79FCF6476019}" type="slidenum">
              <a:rPr lang="en-US"/>
              <a:pPr/>
              <a:t>6</a:t>
            </a:fld>
            <a:endParaRPr lang="en-US" dirty="0"/>
          </a:p>
        </p:txBody>
      </p:sp>
      <p:sp>
        <p:nvSpPr>
          <p:cNvPr id="804866" name="Rectangle 2"/>
          <p:cNvSpPr>
            <a:spLocks noGrp="1" noRot="1" noChangeAspect="1" noChangeArrowheads="1"/>
          </p:cNvSpPr>
          <p:nvPr>
            <p:ph type="sldImg"/>
          </p:nvPr>
        </p:nvSpPr>
        <p:spPr>
          <a:ln/>
        </p:spPr>
      </p:sp>
      <p:sp>
        <p:nvSpPr>
          <p:cNvPr id="80486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5EA69B0B-02EC-46AF-85F9-29D615C893FC}"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BA4BE5A9-D255-4831-A971-806429F19DD8}" type="slidenum">
              <a:rPr lang="en-US"/>
              <a:pPr/>
              <a:t>7</a:t>
            </a:fld>
            <a:endParaRPr lang="en-US" dirty="0"/>
          </a:p>
        </p:txBody>
      </p:sp>
      <p:sp>
        <p:nvSpPr>
          <p:cNvPr id="807938" name="Rectangle 2"/>
          <p:cNvSpPr>
            <a:spLocks noGrp="1" noRot="1" noChangeAspect="1" noChangeArrowheads="1"/>
          </p:cNvSpPr>
          <p:nvPr>
            <p:ph type="sldImg"/>
          </p:nvPr>
        </p:nvSpPr>
        <p:spPr>
          <a:ln/>
        </p:spPr>
      </p:sp>
      <p:sp>
        <p:nvSpPr>
          <p:cNvPr id="8079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B55611D3-AB1B-4CB6-ADF2-7A949A6F51EE}"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8A0F8FA0-A821-481E-BC1F-B0A9696965FB}" type="slidenum">
              <a:rPr lang="en-US"/>
              <a:pPr/>
              <a:t>8</a:t>
            </a:fld>
            <a:endParaRPr lang="en-US" dirty="0"/>
          </a:p>
        </p:txBody>
      </p:sp>
      <p:sp>
        <p:nvSpPr>
          <p:cNvPr id="814082" name="Rectangle 2"/>
          <p:cNvSpPr>
            <a:spLocks noGrp="1" noRot="1" noChangeAspect="1" noChangeArrowheads="1"/>
          </p:cNvSpPr>
          <p:nvPr>
            <p:ph type="sldImg"/>
          </p:nvPr>
        </p:nvSpPr>
        <p:spPr>
          <a:ln/>
        </p:spPr>
      </p:sp>
      <p:sp>
        <p:nvSpPr>
          <p:cNvPr id="8140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NFIRS-1 Basic Module</a:t>
            </a:r>
          </a:p>
        </p:txBody>
      </p:sp>
      <p:sp>
        <p:nvSpPr>
          <p:cNvPr id="5" name="Rectangle 5"/>
          <p:cNvSpPr>
            <a:spLocks noGrp="1" noChangeArrowheads="1"/>
          </p:cNvSpPr>
          <p:nvPr>
            <p:ph type="dt" idx="1"/>
          </p:nvPr>
        </p:nvSpPr>
        <p:spPr>
          <a:ln/>
        </p:spPr>
        <p:txBody>
          <a:bodyPr/>
          <a:lstStyle/>
          <a:p>
            <a:fld id="{05539BC3-3FAF-420F-A802-F5553150EB2F}" type="datetime1">
              <a:rPr lang="en-US"/>
              <a:pPr/>
              <a:t>8/12/2013</a:t>
            </a:fld>
            <a:endParaRPr lang="en-US" dirty="0"/>
          </a:p>
        </p:txBody>
      </p:sp>
      <p:sp>
        <p:nvSpPr>
          <p:cNvPr id="6" name="Rectangle 7"/>
          <p:cNvSpPr>
            <a:spLocks noGrp="1" noChangeArrowheads="1"/>
          </p:cNvSpPr>
          <p:nvPr>
            <p:ph type="sldNum" sz="quarter" idx="5"/>
          </p:nvPr>
        </p:nvSpPr>
        <p:spPr>
          <a:ln/>
        </p:spPr>
        <p:txBody>
          <a:bodyPr/>
          <a:lstStyle/>
          <a:p>
            <a:fld id="{DC405ADD-24AB-45D1-BD6B-641B116B86FC}" type="slidenum">
              <a:rPr lang="en-US"/>
              <a:pPr/>
              <a:t>9</a:t>
            </a:fld>
            <a:endParaRPr lang="en-US" dirty="0"/>
          </a:p>
        </p:txBody>
      </p:sp>
      <p:sp>
        <p:nvSpPr>
          <p:cNvPr id="817154" name="Rectangle 2"/>
          <p:cNvSpPr>
            <a:spLocks noGrp="1" noRot="1" noChangeAspect="1" noChangeArrowheads="1"/>
          </p:cNvSpPr>
          <p:nvPr>
            <p:ph type="sldImg"/>
          </p:nvPr>
        </p:nvSpPr>
        <p:spPr>
          <a:ln/>
        </p:spPr>
      </p:sp>
      <p:sp>
        <p:nvSpPr>
          <p:cNvPr id="817155"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81000" y="0"/>
            <a:ext cx="1447800" cy="6856413"/>
          </a:xfrm>
          <a:prstGeom prst="rect">
            <a:avLst/>
          </a:prstGeom>
          <a:gradFill rotWithShape="0">
            <a:gsLst>
              <a:gs pos="0">
                <a:schemeClr val="bg1">
                  <a:gamma/>
                  <a:shade val="61961"/>
                  <a:invGamma/>
                </a:schemeClr>
              </a:gs>
              <a:gs pos="50000">
                <a:schemeClr val="bg1">
                  <a:alpha val="50000"/>
                </a:schemeClr>
              </a:gs>
              <a:gs pos="100000">
                <a:schemeClr val="bg1">
                  <a:gamma/>
                  <a:shade val="61961"/>
                  <a:invGamma/>
                </a:schemeClr>
              </a:gs>
            </a:gsLst>
            <a:lin ang="5400000" scaled="1"/>
          </a:gradFill>
          <a:ln w="9525">
            <a:noFill/>
            <a:miter lim="800000"/>
            <a:headEnd/>
            <a:tailEnd/>
          </a:ln>
          <a:effectLst/>
        </p:spPr>
        <p:txBody>
          <a:bodyPr/>
          <a:lstStyle/>
          <a:p>
            <a:endParaRPr lang="en-US" dirty="0"/>
          </a:p>
        </p:txBody>
      </p:sp>
      <p:sp>
        <p:nvSpPr>
          <p:cNvPr id="3075" name="Rectangle 3"/>
          <p:cNvSpPr>
            <a:spLocks noChangeArrowheads="1"/>
          </p:cNvSpPr>
          <p:nvPr/>
        </p:nvSpPr>
        <p:spPr bwMode="auto">
          <a:xfrm>
            <a:off x="685800" y="2438400"/>
            <a:ext cx="84566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endParaRPr lang="en-US" dirty="0"/>
          </a:p>
        </p:txBody>
      </p:sp>
      <p:sp>
        <p:nvSpPr>
          <p:cNvPr id="3076" name="Rectangle 4"/>
          <p:cNvSpPr>
            <a:spLocks noGrp="1" noChangeArrowheads="1"/>
          </p:cNvSpPr>
          <p:nvPr>
            <p:ph type="ctrTitle" sz="quarter"/>
          </p:nvPr>
        </p:nvSpPr>
        <p:spPr>
          <a:xfrm>
            <a:off x="685800" y="2286000"/>
            <a:ext cx="7772400" cy="1143000"/>
          </a:xfrm>
        </p:spPr>
        <p:txBody>
          <a:bodyPr/>
          <a:lstStyle>
            <a:lvl1pPr>
              <a:defRPr/>
            </a:lvl1pPr>
          </a:lstStyle>
          <a:p>
            <a:r>
              <a:rPr lang="en-US"/>
              <a:t>Click to edit Master title style</a:t>
            </a:r>
          </a:p>
        </p:txBody>
      </p:sp>
      <p:sp>
        <p:nvSpPr>
          <p:cNvPr id="3077" name="Rectangle 5"/>
          <p:cNvSpPr>
            <a:spLocks noGrp="1" noChangeArrowheads="1"/>
          </p:cNvSpPr>
          <p:nvPr>
            <p:ph type="subTitle" sz="quarter" idx="1"/>
          </p:nvPr>
        </p:nvSpPr>
        <p:spPr>
          <a:xfrm>
            <a:off x="2057400" y="4114800"/>
            <a:ext cx="6400800" cy="1752600"/>
          </a:xfrm>
        </p:spPr>
        <p:txBody>
          <a:bodyPr/>
          <a:lstStyle>
            <a:lvl1pPr marL="0" indent="0" algn="ctr">
              <a:buFont typeface="Wingdings" pitchFamily="2" charset="2"/>
              <a:buNone/>
              <a:defRPr b="0">
                <a:latin typeface="Times New Roman" pitchFamily="18" charset="0"/>
              </a:defRPr>
            </a:lvl1pPr>
          </a:lstStyle>
          <a:p>
            <a:r>
              <a:rPr lang="en-US"/>
              <a:t>Click to edit Master subtitle style</a:t>
            </a:r>
          </a:p>
        </p:txBody>
      </p:sp>
      <p:sp>
        <p:nvSpPr>
          <p:cNvPr id="3078" name="Rectangle 6"/>
          <p:cNvSpPr>
            <a:spLocks noGrp="1" noChangeArrowheads="1"/>
          </p:cNvSpPr>
          <p:nvPr>
            <p:ph type="dt" sz="quarter" idx="2"/>
          </p:nvPr>
        </p:nvSpPr>
        <p:spPr/>
        <p:txBody>
          <a:bodyPr/>
          <a:lstStyle>
            <a:lvl1pPr>
              <a:defRPr/>
            </a:lvl1pPr>
          </a:lstStyle>
          <a:p>
            <a:fld id="{FAF4EBB4-1ECC-4136-A2A5-4632D76FA7BE}" type="datetime1">
              <a:rPr lang="en-US"/>
              <a:pPr/>
              <a:t>8/12/2013</a:t>
            </a:fld>
            <a:endParaRPr lang="en-US" dirty="0"/>
          </a:p>
        </p:txBody>
      </p:sp>
      <p:sp>
        <p:nvSpPr>
          <p:cNvPr id="3079" name="Rectangle 7"/>
          <p:cNvSpPr>
            <a:spLocks noGrp="1" noChangeArrowheads="1"/>
          </p:cNvSpPr>
          <p:nvPr>
            <p:ph type="ftr" sz="quarter" idx="3"/>
          </p:nvPr>
        </p:nvSpPr>
        <p:spPr/>
        <p:txBody>
          <a:bodyPr/>
          <a:lstStyle>
            <a:lvl1pPr>
              <a:defRPr/>
            </a:lvl1pPr>
          </a:lstStyle>
          <a:p>
            <a:r>
              <a:rPr lang="en-US" dirty="0"/>
              <a:t>NFIC</a:t>
            </a:r>
          </a:p>
        </p:txBody>
      </p:sp>
      <p:sp>
        <p:nvSpPr>
          <p:cNvPr id="3080" name="Rectangle 8"/>
          <p:cNvSpPr>
            <a:spLocks noGrp="1" noChangeArrowheads="1"/>
          </p:cNvSpPr>
          <p:nvPr>
            <p:ph type="sldNum" sz="quarter" idx="4"/>
          </p:nvPr>
        </p:nvSpPr>
        <p:spPr/>
        <p:txBody>
          <a:bodyPr/>
          <a:lstStyle>
            <a:lvl1pPr>
              <a:defRPr/>
            </a:lvl1pPr>
          </a:lstStyle>
          <a:p>
            <a:fld id="{7C436695-A5AD-4A7F-A590-EA0731B1EB36}" type="slidenum">
              <a:rPr lang="en-US"/>
              <a:pPr/>
              <a:t>‹#›</a:t>
            </a:fld>
            <a:endParaRPr lang="en-US" dirty="0"/>
          </a:p>
        </p:txBody>
      </p:sp>
      <p:sp>
        <p:nvSpPr>
          <p:cNvPr id="3081" name="Rectangle 9"/>
          <p:cNvSpPr>
            <a:spLocks noChangeArrowheads="1"/>
          </p:cNvSpPr>
          <p:nvPr/>
        </p:nvSpPr>
        <p:spPr bwMode="auto">
          <a:xfrm>
            <a:off x="0" y="3505200"/>
            <a:ext cx="4724400" cy="152400"/>
          </a:xfrm>
          <a:prstGeom prst="rect">
            <a:avLst/>
          </a:prstGeom>
          <a:solidFill>
            <a:schemeClr val="accent1">
              <a:alpha val="50000"/>
            </a:schemeClr>
          </a:solidFill>
          <a:ln w="9525">
            <a:noFill/>
            <a:miter lim="800000"/>
            <a:headEnd/>
            <a:tailEnd/>
          </a:ln>
          <a:effectLst/>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BACC398-4FD3-4719-8259-BF74E4361F5E}" type="datetime1">
              <a:rPr lang="en-US"/>
              <a:pPr/>
              <a:t>8/12/2013</a:t>
            </a:fld>
            <a:endParaRPr lang="en-US" dirty="0"/>
          </a:p>
        </p:txBody>
      </p:sp>
      <p:sp>
        <p:nvSpPr>
          <p:cNvPr id="5" name="Footer Placeholder 4"/>
          <p:cNvSpPr>
            <a:spLocks noGrp="1"/>
          </p:cNvSpPr>
          <p:nvPr>
            <p:ph type="ftr" sz="quarter" idx="11"/>
          </p:nvPr>
        </p:nvSpPr>
        <p:spPr/>
        <p:txBody>
          <a:bodyPr/>
          <a:lstStyle>
            <a:lvl1pPr>
              <a:defRPr/>
            </a:lvl1pPr>
          </a:lstStyle>
          <a:p>
            <a:r>
              <a:rPr lang="en-US" dirty="0"/>
              <a:t>NFIC</a:t>
            </a:r>
          </a:p>
        </p:txBody>
      </p:sp>
      <p:sp>
        <p:nvSpPr>
          <p:cNvPr id="6" name="Slide Number Placeholder 5"/>
          <p:cNvSpPr>
            <a:spLocks noGrp="1"/>
          </p:cNvSpPr>
          <p:nvPr>
            <p:ph type="sldNum" sz="quarter" idx="12"/>
          </p:nvPr>
        </p:nvSpPr>
        <p:spPr/>
        <p:txBody>
          <a:bodyPr/>
          <a:lstStyle>
            <a:lvl1pPr>
              <a:defRPr/>
            </a:lvl1pPr>
          </a:lstStyle>
          <a:p>
            <a:r>
              <a:rPr lang="en-US" dirty="0"/>
              <a:t>1-</a:t>
            </a:r>
            <a:fld id="{B792A30F-AFC2-41FC-8F9C-8BA7BFDD4DBE}"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C441A87-6E44-42F7-9216-A4F2921B32B7}" type="datetime1">
              <a:rPr lang="en-US"/>
              <a:pPr/>
              <a:t>8/12/2013</a:t>
            </a:fld>
            <a:endParaRPr lang="en-US" dirty="0"/>
          </a:p>
        </p:txBody>
      </p:sp>
      <p:sp>
        <p:nvSpPr>
          <p:cNvPr id="5" name="Footer Placeholder 4"/>
          <p:cNvSpPr>
            <a:spLocks noGrp="1"/>
          </p:cNvSpPr>
          <p:nvPr>
            <p:ph type="ftr" sz="quarter" idx="11"/>
          </p:nvPr>
        </p:nvSpPr>
        <p:spPr/>
        <p:txBody>
          <a:bodyPr/>
          <a:lstStyle>
            <a:lvl1pPr>
              <a:defRPr/>
            </a:lvl1pPr>
          </a:lstStyle>
          <a:p>
            <a:r>
              <a:rPr lang="en-US" dirty="0"/>
              <a:t>NFIC</a:t>
            </a:r>
          </a:p>
        </p:txBody>
      </p:sp>
      <p:sp>
        <p:nvSpPr>
          <p:cNvPr id="6" name="Slide Number Placeholder 5"/>
          <p:cNvSpPr>
            <a:spLocks noGrp="1"/>
          </p:cNvSpPr>
          <p:nvPr>
            <p:ph type="sldNum" sz="quarter" idx="12"/>
          </p:nvPr>
        </p:nvSpPr>
        <p:spPr/>
        <p:txBody>
          <a:bodyPr/>
          <a:lstStyle>
            <a:lvl1pPr>
              <a:defRPr/>
            </a:lvl1pPr>
          </a:lstStyle>
          <a:p>
            <a:r>
              <a:rPr lang="en-US" dirty="0"/>
              <a:t>1-</a:t>
            </a:r>
            <a:fld id="{59A7443A-67F1-428E-B6AD-3965EAA4647F}"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dirty="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172200"/>
            <a:ext cx="1905000" cy="457200"/>
          </a:xfrm>
        </p:spPr>
        <p:txBody>
          <a:bodyPr/>
          <a:lstStyle>
            <a:lvl1pPr>
              <a:defRPr/>
            </a:lvl1pPr>
          </a:lstStyle>
          <a:p>
            <a:fld id="{EE5E1878-A015-4D0E-AE78-0C451E8F0024}" type="datetime1">
              <a:rPr lang="en-US"/>
              <a:pPr/>
              <a:t>8/12/2013</a:t>
            </a:fld>
            <a:endParaRPr lang="en-US" dirty="0"/>
          </a:p>
        </p:txBody>
      </p:sp>
      <p:sp>
        <p:nvSpPr>
          <p:cNvPr id="6" name="Footer Placeholder 5"/>
          <p:cNvSpPr>
            <a:spLocks noGrp="1"/>
          </p:cNvSpPr>
          <p:nvPr>
            <p:ph type="ftr" sz="quarter" idx="11"/>
          </p:nvPr>
        </p:nvSpPr>
        <p:spPr>
          <a:xfrm>
            <a:off x="3124200" y="6172200"/>
            <a:ext cx="2895600" cy="457200"/>
          </a:xfrm>
        </p:spPr>
        <p:txBody>
          <a:bodyPr/>
          <a:lstStyle>
            <a:lvl1pPr>
              <a:defRPr/>
            </a:lvl1pPr>
          </a:lstStyle>
          <a:p>
            <a:r>
              <a:rPr lang="en-US" dirty="0"/>
              <a:t>NFIC</a:t>
            </a:r>
          </a:p>
        </p:txBody>
      </p:sp>
      <p:sp>
        <p:nvSpPr>
          <p:cNvPr id="7" name="Slide Number Placeholder 6"/>
          <p:cNvSpPr>
            <a:spLocks noGrp="1"/>
          </p:cNvSpPr>
          <p:nvPr>
            <p:ph type="sldNum" sz="quarter" idx="12"/>
          </p:nvPr>
        </p:nvSpPr>
        <p:spPr>
          <a:xfrm>
            <a:off x="6553200" y="6172200"/>
            <a:ext cx="1905000" cy="457200"/>
          </a:xfrm>
        </p:spPr>
        <p:txBody>
          <a:bodyPr/>
          <a:lstStyle>
            <a:lvl1pPr>
              <a:defRPr/>
            </a:lvl1pPr>
          </a:lstStyle>
          <a:p>
            <a:r>
              <a:rPr lang="en-US" dirty="0"/>
              <a:t>1-</a:t>
            </a:r>
            <a:fld id="{CDCF47EF-98EE-4132-9E91-3FF4FD7DDBB1}"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6973FDE-9B1F-49EC-80BC-78F01692F05F}" type="datetime1">
              <a:rPr lang="en-US"/>
              <a:pPr/>
              <a:t>8/12/2013</a:t>
            </a:fld>
            <a:endParaRPr lang="en-US" dirty="0"/>
          </a:p>
        </p:txBody>
      </p:sp>
      <p:sp>
        <p:nvSpPr>
          <p:cNvPr id="5" name="Footer Placeholder 4"/>
          <p:cNvSpPr>
            <a:spLocks noGrp="1"/>
          </p:cNvSpPr>
          <p:nvPr>
            <p:ph type="ftr" sz="quarter" idx="11"/>
          </p:nvPr>
        </p:nvSpPr>
        <p:spPr/>
        <p:txBody>
          <a:bodyPr/>
          <a:lstStyle>
            <a:lvl1pPr>
              <a:defRPr/>
            </a:lvl1pPr>
          </a:lstStyle>
          <a:p>
            <a:r>
              <a:rPr lang="en-US" dirty="0"/>
              <a:t>NFIC</a:t>
            </a:r>
          </a:p>
        </p:txBody>
      </p:sp>
      <p:sp>
        <p:nvSpPr>
          <p:cNvPr id="6" name="Slide Number Placeholder 5"/>
          <p:cNvSpPr>
            <a:spLocks noGrp="1"/>
          </p:cNvSpPr>
          <p:nvPr>
            <p:ph type="sldNum" sz="quarter" idx="12"/>
          </p:nvPr>
        </p:nvSpPr>
        <p:spPr/>
        <p:txBody>
          <a:bodyPr/>
          <a:lstStyle>
            <a:lvl1pPr>
              <a:defRPr/>
            </a:lvl1pPr>
          </a:lstStyle>
          <a:p>
            <a:r>
              <a:rPr lang="en-US" dirty="0"/>
              <a:t>1-</a:t>
            </a:r>
            <a:fld id="{91B47330-2A49-43F6-B94C-3229976EBC17}"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F27BEDF7-92B7-4C09-B470-6892FB9A2FE0}" type="datetime1">
              <a:rPr lang="en-US"/>
              <a:pPr/>
              <a:t>8/12/2013</a:t>
            </a:fld>
            <a:endParaRPr lang="en-US" dirty="0"/>
          </a:p>
        </p:txBody>
      </p:sp>
      <p:sp>
        <p:nvSpPr>
          <p:cNvPr id="5" name="Footer Placeholder 4"/>
          <p:cNvSpPr>
            <a:spLocks noGrp="1"/>
          </p:cNvSpPr>
          <p:nvPr>
            <p:ph type="ftr" sz="quarter" idx="11"/>
          </p:nvPr>
        </p:nvSpPr>
        <p:spPr/>
        <p:txBody>
          <a:bodyPr/>
          <a:lstStyle>
            <a:lvl1pPr>
              <a:defRPr/>
            </a:lvl1pPr>
          </a:lstStyle>
          <a:p>
            <a:r>
              <a:rPr lang="en-US" dirty="0"/>
              <a:t>NFIC</a:t>
            </a:r>
          </a:p>
        </p:txBody>
      </p:sp>
      <p:sp>
        <p:nvSpPr>
          <p:cNvPr id="6" name="Slide Number Placeholder 5"/>
          <p:cNvSpPr>
            <a:spLocks noGrp="1"/>
          </p:cNvSpPr>
          <p:nvPr>
            <p:ph type="sldNum" sz="quarter" idx="12"/>
          </p:nvPr>
        </p:nvSpPr>
        <p:spPr/>
        <p:txBody>
          <a:bodyPr/>
          <a:lstStyle>
            <a:lvl1pPr>
              <a:defRPr/>
            </a:lvl1pPr>
          </a:lstStyle>
          <a:p>
            <a:r>
              <a:rPr lang="en-US" dirty="0"/>
              <a:t>1-</a:t>
            </a:r>
            <a:fld id="{0810AA68-EF6E-45CD-9200-88830030C2CF}"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FBA9888B-0790-40FA-A67A-A511248B4B2B}" type="datetime1">
              <a:rPr lang="en-US"/>
              <a:pPr/>
              <a:t>8/12/2013</a:t>
            </a:fld>
            <a:endParaRPr lang="en-US" dirty="0"/>
          </a:p>
        </p:txBody>
      </p:sp>
      <p:sp>
        <p:nvSpPr>
          <p:cNvPr id="6" name="Footer Placeholder 5"/>
          <p:cNvSpPr>
            <a:spLocks noGrp="1"/>
          </p:cNvSpPr>
          <p:nvPr>
            <p:ph type="ftr" sz="quarter" idx="11"/>
          </p:nvPr>
        </p:nvSpPr>
        <p:spPr/>
        <p:txBody>
          <a:bodyPr/>
          <a:lstStyle>
            <a:lvl1pPr>
              <a:defRPr/>
            </a:lvl1pPr>
          </a:lstStyle>
          <a:p>
            <a:r>
              <a:rPr lang="en-US" dirty="0"/>
              <a:t>NFIC</a:t>
            </a:r>
          </a:p>
        </p:txBody>
      </p:sp>
      <p:sp>
        <p:nvSpPr>
          <p:cNvPr id="7" name="Slide Number Placeholder 6"/>
          <p:cNvSpPr>
            <a:spLocks noGrp="1"/>
          </p:cNvSpPr>
          <p:nvPr>
            <p:ph type="sldNum" sz="quarter" idx="12"/>
          </p:nvPr>
        </p:nvSpPr>
        <p:spPr/>
        <p:txBody>
          <a:bodyPr/>
          <a:lstStyle>
            <a:lvl1pPr>
              <a:defRPr/>
            </a:lvl1pPr>
          </a:lstStyle>
          <a:p>
            <a:r>
              <a:rPr lang="en-US" dirty="0"/>
              <a:t>1-</a:t>
            </a:r>
            <a:fld id="{52147CB5-B276-48EA-AEAA-35A7CE78D78E}"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C7562F4-B09B-4897-B4C8-28E5263F8540}" type="datetime1">
              <a:rPr lang="en-US"/>
              <a:pPr/>
              <a:t>8/12/2013</a:t>
            </a:fld>
            <a:endParaRPr lang="en-US" dirty="0"/>
          </a:p>
        </p:txBody>
      </p:sp>
      <p:sp>
        <p:nvSpPr>
          <p:cNvPr id="8" name="Footer Placeholder 7"/>
          <p:cNvSpPr>
            <a:spLocks noGrp="1"/>
          </p:cNvSpPr>
          <p:nvPr>
            <p:ph type="ftr" sz="quarter" idx="11"/>
          </p:nvPr>
        </p:nvSpPr>
        <p:spPr/>
        <p:txBody>
          <a:bodyPr/>
          <a:lstStyle>
            <a:lvl1pPr>
              <a:defRPr/>
            </a:lvl1pPr>
          </a:lstStyle>
          <a:p>
            <a:r>
              <a:rPr lang="en-US" dirty="0"/>
              <a:t>NFIC</a:t>
            </a:r>
          </a:p>
        </p:txBody>
      </p:sp>
      <p:sp>
        <p:nvSpPr>
          <p:cNvPr id="9" name="Slide Number Placeholder 8"/>
          <p:cNvSpPr>
            <a:spLocks noGrp="1"/>
          </p:cNvSpPr>
          <p:nvPr>
            <p:ph type="sldNum" sz="quarter" idx="12"/>
          </p:nvPr>
        </p:nvSpPr>
        <p:spPr/>
        <p:txBody>
          <a:bodyPr/>
          <a:lstStyle>
            <a:lvl1pPr>
              <a:defRPr/>
            </a:lvl1pPr>
          </a:lstStyle>
          <a:p>
            <a:r>
              <a:rPr lang="en-US" dirty="0"/>
              <a:t>1-</a:t>
            </a:r>
            <a:fld id="{A71F62A5-BEF4-4EB6-866B-52B822D551C4}"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A66B16DD-6236-457D-A0EF-34FD0EBF90F8}" type="datetime1">
              <a:rPr lang="en-US"/>
              <a:pPr/>
              <a:t>8/12/2013</a:t>
            </a:fld>
            <a:endParaRPr lang="en-US" dirty="0"/>
          </a:p>
        </p:txBody>
      </p:sp>
      <p:sp>
        <p:nvSpPr>
          <p:cNvPr id="4" name="Footer Placeholder 3"/>
          <p:cNvSpPr>
            <a:spLocks noGrp="1"/>
          </p:cNvSpPr>
          <p:nvPr>
            <p:ph type="ftr" sz="quarter" idx="11"/>
          </p:nvPr>
        </p:nvSpPr>
        <p:spPr/>
        <p:txBody>
          <a:bodyPr/>
          <a:lstStyle>
            <a:lvl1pPr>
              <a:defRPr/>
            </a:lvl1pPr>
          </a:lstStyle>
          <a:p>
            <a:r>
              <a:rPr lang="en-US" dirty="0"/>
              <a:t>NFIC</a:t>
            </a:r>
          </a:p>
        </p:txBody>
      </p:sp>
      <p:sp>
        <p:nvSpPr>
          <p:cNvPr id="5" name="Slide Number Placeholder 4"/>
          <p:cNvSpPr>
            <a:spLocks noGrp="1"/>
          </p:cNvSpPr>
          <p:nvPr>
            <p:ph type="sldNum" sz="quarter" idx="12"/>
          </p:nvPr>
        </p:nvSpPr>
        <p:spPr/>
        <p:txBody>
          <a:bodyPr/>
          <a:lstStyle>
            <a:lvl1pPr>
              <a:defRPr/>
            </a:lvl1pPr>
          </a:lstStyle>
          <a:p>
            <a:r>
              <a:rPr lang="en-US" dirty="0"/>
              <a:t>1-</a:t>
            </a:r>
            <a:fld id="{D7F95C22-14FC-443B-983E-183349F27B98}"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FA67FEB1-35AD-4A1E-A638-CC348FCABFFB}" type="datetime1">
              <a:rPr lang="en-US"/>
              <a:pPr/>
              <a:t>8/12/2013</a:t>
            </a:fld>
            <a:endParaRPr lang="en-US" dirty="0"/>
          </a:p>
        </p:txBody>
      </p:sp>
      <p:sp>
        <p:nvSpPr>
          <p:cNvPr id="3" name="Footer Placeholder 2"/>
          <p:cNvSpPr>
            <a:spLocks noGrp="1"/>
          </p:cNvSpPr>
          <p:nvPr>
            <p:ph type="ftr" sz="quarter" idx="11"/>
          </p:nvPr>
        </p:nvSpPr>
        <p:spPr/>
        <p:txBody>
          <a:bodyPr/>
          <a:lstStyle>
            <a:lvl1pPr>
              <a:defRPr/>
            </a:lvl1pPr>
          </a:lstStyle>
          <a:p>
            <a:r>
              <a:rPr lang="en-US" dirty="0"/>
              <a:t>NFIC</a:t>
            </a:r>
          </a:p>
        </p:txBody>
      </p:sp>
      <p:sp>
        <p:nvSpPr>
          <p:cNvPr id="4" name="Slide Number Placeholder 3"/>
          <p:cNvSpPr>
            <a:spLocks noGrp="1"/>
          </p:cNvSpPr>
          <p:nvPr>
            <p:ph type="sldNum" sz="quarter" idx="12"/>
          </p:nvPr>
        </p:nvSpPr>
        <p:spPr/>
        <p:txBody>
          <a:bodyPr/>
          <a:lstStyle>
            <a:lvl1pPr>
              <a:defRPr/>
            </a:lvl1pPr>
          </a:lstStyle>
          <a:p>
            <a:r>
              <a:rPr lang="en-US" dirty="0"/>
              <a:t>1-</a:t>
            </a:r>
            <a:fld id="{E212A42C-9381-47C3-94FB-248577421BBC}"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AD136FFC-4313-4D14-B3C3-0FB43EAC4166}" type="datetime1">
              <a:rPr lang="en-US"/>
              <a:pPr/>
              <a:t>8/12/2013</a:t>
            </a:fld>
            <a:endParaRPr lang="en-US" dirty="0"/>
          </a:p>
        </p:txBody>
      </p:sp>
      <p:sp>
        <p:nvSpPr>
          <p:cNvPr id="6" name="Footer Placeholder 5"/>
          <p:cNvSpPr>
            <a:spLocks noGrp="1"/>
          </p:cNvSpPr>
          <p:nvPr>
            <p:ph type="ftr" sz="quarter" idx="11"/>
          </p:nvPr>
        </p:nvSpPr>
        <p:spPr/>
        <p:txBody>
          <a:bodyPr/>
          <a:lstStyle>
            <a:lvl1pPr>
              <a:defRPr/>
            </a:lvl1pPr>
          </a:lstStyle>
          <a:p>
            <a:r>
              <a:rPr lang="en-US" dirty="0"/>
              <a:t>NFIC</a:t>
            </a:r>
          </a:p>
        </p:txBody>
      </p:sp>
      <p:sp>
        <p:nvSpPr>
          <p:cNvPr id="7" name="Slide Number Placeholder 6"/>
          <p:cNvSpPr>
            <a:spLocks noGrp="1"/>
          </p:cNvSpPr>
          <p:nvPr>
            <p:ph type="sldNum" sz="quarter" idx="12"/>
          </p:nvPr>
        </p:nvSpPr>
        <p:spPr/>
        <p:txBody>
          <a:bodyPr/>
          <a:lstStyle>
            <a:lvl1pPr>
              <a:defRPr/>
            </a:lvl1pPr>
          </a:lstStyle>
          <a:p>
            <a:r>
              <a:rPr lang="en-US" dirty="0"/>
              <a:t>1-</a:t>
            </a:r>
            <a:fld id="{3FB55CA2-ED58-45DE-94C9-7969B3FAA360}"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59DCDB98-6F61-4F83-AE1B-9FBACF0BDA03}" type="datetime1">
              <a:rPr lang="en-US"/>
              <a:pPr/>
              <a:t>8/12/2013</a:t>
            </a:fld>
            <a:endParaRPr lang="en-US" dirty="0"/>
          </a:p>
        </p:txBody>
      </p:sp>
      <p:sp>
        <p:nvSpPr>
          <p:cNvPr id="6" name="Footer Placeholder 5"/>
          <p:cNvSpPr>
            <a:spLocks noGrp="1"/>
          </p:cNvSpPr>
          <p:nvPr>
            <p:ph type="ftr" sz="quarter" idx="11"/>
          </p:nvPr>
        </p:nvSpPr>
        <p:spPr/>
        <p:txBody>
          <a:bodyPr/>
          <a:lstStyle>
            <a:lvl1pPr>
              <a:defRPr/>
            </a:lvl1pPr>
          </a:lstStyle>
          <a:p>
            <a:r>
              <a:rPr lang="en-US" dirty="0"/>
              <a:t>NFIC</a:t>
            </a:r>
          </a:p>
        </p:txBody>
      </p:sp>
      <p:sp>
        <p:nvSpPr>
          <p:cNvPr id="7" name="Slide Number Placeholder 6"/>
          <p:cNvSpPr>
            <a:spLocks noGrp="1"/>
          </p:cNvSpPr>
          <p:nvPr>
            <p:ph type="sldNum" sz="quarter" idx="12"/>
          </p:nvPr>
        </p:nvSpPr>
        <p:spPr/>
        <p:txBody>
          <a:bodyPr/>
          <a:lstStyle>
            <a:lvl1pPr>
              <a:defRPr/>
            </a:lvl1pPr>
          </a:lstStyle>
          <a:p>
            <a:r>
              <a:rPr lang="en-US" dirty="0"/>
              <a:t>1-</a:t>
            </a:r>
            <a:fld id="{A53999CB-E2E4-4A7D-8430-DEC5BAE1847B}"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CC"/>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381000" y="0"/>
            <a:ext cx="1447800" cy="6856413"/>
          </a:xfrm>
          <a:prstGeom prst="rect">
            <a:avLst/>
          </a:prstGeom>
          <a:gradFill rotWithShape="0">
            <a:gsLst>
              <a:gs pos="0">
                <a:schemeClr val="bg1">
                  <a:alpha val="50000"/>
                </a:schemeClr>
              </a:gs>
              <a:gs pos="100000">
                <a:schemeClr val="bg1">
                  <a:gamma/>
                  <a:shade val="61961"/>
                  <a:invGamma/>
                </a:schemeClr>
              </a:gs>
            </a:gsLst>
            <a:lin ang="5400000" scaled="1"/>
          </a:gradFill>
          <a:ln w="9525">
            <a:noFill/>
            <a:miter lim="800000"/>
            <a:headEnd/>
            <a:tailEnd/>
          </a:ln>
          <a:effectLst/>
        </p:spPr>
        <p:txBody>
          <a:bodyPr/>
          <a:lstStyle/>
          <a:p>
            <a:endParaRPr lang="en-US" dirty="0"/>
          </a:p>
        </p:txBody>
      </p:sp>
      <p:sp>
        <p:nvSpPr>
          <p:cNvPr id="1027" name="Rectangle 3"/>
          <p:cNvSpPr>
            <a:spLocks noChangeArrowheads="1"/>
          </p:cNvSpPr>
          <p:nvPr/>
        </p:nvSpPr>
        <p:spPr bwMode="auto">
          <a:xfrm>
            <a:off x="152400" y="1752600"/>
            <a:ext cx="4724400" cy="152400"/>
          </a:xfrm>
          <a:prstGeom prst="rect">
            <a:avLst/>
          </a:prstGeom>
          <a:solidFill>
            <a:schemeClr val="accent1">
              <a:alpha val="50000"/>
            </a:schemeClr>
          </a:solidFill>
          <a:ln w="9525">
            <a:noFill/>
            <a:miter lim="800000"/>
            <a:headEnd/>
            <a:tailEnd/>
          </a:ln>
          <a:effectLst/>
        </p:spPr>
        <p:txBody>
          <a:bodyPr/>
          <a:lstStyle/>
          <a:p>
            <a:endParaRPr lang="en-US" dirty="0"/>
          </a:p>
        </p:txBody>
      </p:sp>
      <p:sp>
        <p:nvSpPr>
          <p:cNvPr id="1028" name="Rectangle 4"/>
          <p:cNvSpPr>
            <a:spLocks noChangeArrowheads="1"/>
          </p:cNvSpPr>
          <p:nvPr/>
        </p:nvSpPr>
        <p:spPr bwMode="auto">
          <a:xfrm>
            <a:off x="685800" y="6629400"/>
            <a:ext cx="3505200" cy="227013"/>
          </a:xfrm>
          <a:prstGeom prst="rect">
            <a:avLst/>
          </a:prstGeom>
          <a:gradFill rotWithShape="0">
            <a:gsLst>
              <a:gs pos="0">
                <a:schemeClr val="hlink">
                  <a:gamma/>
                  <a:shade val="46275"/>
                  <a:invGamma/>
                </a:schemeClr>
              </a:gs>
              <a:gs pos="50000">
                <a:schemeClr val="hlink"/>
              </a:gs>
              <a:gs pos="100000">
                <a:schemeClr val="hlink">
                  <a:gamma/>
                  <a:shade val="46275"/>
                  <a:invGamma/>
                </a:schemeClr>
              </a:gs>
            </a:gsLst>
            <a:lin ang="0" scaled="1"/>
          </a:gradFill>
          <a:ln w="9525">
            <a:noFill/>
            <a:miter lim="800000"/>
            <a:headEnd/>
            <a:tailEnd/>
          </a:ln>
          <a:effectLst/>
        </p:spPr>
        <p:txBody>
          <a:bodyPr/>
          <a:lstStyle/>
          <a:p>
            <a:endParaRPr lang="en-US" dirty="0"/>
          </a:p>
        </p:txBody>
      </p:sp>
      <p:sp>
        <p:nvSpPr>
          <p:cNvPr id="1029" name="Rectangle 5"/>
          <p:cNvSpPr>
            <a:spLocks noChangeArrowheads="1"/>
          </p:cNvSpPr>
          <p:nvPr/>
        </p:nvSpPr>
        <p:spPr bwMode="auto">
          <a:xfrm>
            <a:off x="762000" y="762000"/>
            <a:ext cx="83804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endParaRPr lang="en-US" dirty="0"/>
          </a:p>
        </p:txBody>
      </p:sp>
      <p:sp>
        <p:nvSpPr>
          <p:cNvPr id="1030" name="Rectangle 6"/>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dirty="0" smtClean="0"/>
              <a:t>Click to edit Master title style</a:t>
            </a:r>
          </a:p>
        </p:txBody>
      </p:sp>
      <p:sp>
        <p:nvSpPr>
          <p:cNvPr id="1031" name="Rectangle 7"/>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32" name="Rectangle 8"/>
          <p:cNvSpPr>
            <a:spLocks noGrp="1" noChangeArrowheads="1"/>
          </p:cNvSpPr>
          <p:nvPr>
            <p:ph type="dt" sz="half" idx="2"/>
          </p:nvPr>
        </p:nvSpPr>
        <p:spPr bwMode="auto">
          <a:xfrm>
            <a:off x="685800" y="61722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l">
              <a:defRPr sz="1400">
                <a:latin typeface="Times New Roman" pitchFamily="18" charset="0"/>
              </a:defRPr>
            </a:lvl1pPr>
          </a:lstStyle>
          <a:p>
            <a:fld id="{EF9829F1-F2E5-4D73-9868-886A96B51F60}" type="datetime1">
              <a:rPr lang="en-US"/>
              <a:pPr/>
              <a:t>8/12/2013</a:t>
            </a:fld>
            <a:endParaRPr lang="en-US" dirty="0"/>
          </a:p>
        </p:txBody>
      </p:sp>
      <p:sp>
        <p:nvSpPr>
          <p:cNvPr id="1033" name="Rectangle 9"/>
          <p:cNvSpPr>
            <a:spLocks noGrp="1" noChangeArrowheads="1"/>
          </p:cNvSpPr>
          <p:nvPr>
            <p:ph type="ftr" sz="quarter" idx="3"/>
          </p:nvPr>
        </p:nvSpPr>
        <p:spPr bwMode="auto">
          <a:xfrm>
            <a:off x="3124200" y="61722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atin typeface="Times New Roman" pitchFamily="18" charset="0"/>
              </a:defRPr>
            </a:lvl1pPr>
          </a:lstStyle>
          <a:p>
            <a:r>
              <a:rPr lang="en-US" dirty="0" smtClean="0"/>
              <a:t>Tammy Burch</a:t>
            </a:r>
            <a:endParaRPr lang="en-US" dirty="0"/>
          </a:p>
        </p:txBody>
      </p:sp>
      <p:sp>
        <p:nvSpPr>
          <p:cNvPr id="1034" name="Rectangle 10"/>
          <p:cNvSpPr>
            <a:spLocks noGrp="1" noChangeArrowheads="1"/>
          </p:cNvSpPr>
          <p:nvPr>
            <p:ph type="sldNum" sz="quarter" idx="4"/>
          </p:nvPr>
        </p:nvSpPr>
        <p:spPr bwMode="auto">
          <a:xfrm>
            <a:off x="6553200" y="61722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atin typeface="Times New Roman" pitchFamily="18" charset="0"/>
              </a:defRPr>
            </a:lvl1pPr>
          </a:lstStyle>
          <a:p>
            <a:r>
              <a:rPr lang="en-US" dirty="0"/>
              <a:t>1-</a:t>
            </a:r>
            <a:fld id="{B5030188-5760-4EA2-BA8C-5866E588989C}" type="slidenum">
              <a:rPr lang="en-US"/>
              <a:pPr/>
              <a:t>‹#›</a:t>
            </a:fld>
            <a:endParaRPr lang="en-US" dirty="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rtl="0" eaLnBrk="0" fontAlgn="base" hangingPunct="0">
        <a:spcBef>
          <a:spcPct val="0"/>
        </a:spcBef>
        <a:spcAft>
          <a:spcPct val="0"/>
        </a:spcAft>
        <a:defRPr kumimoji="1" sz="3800" b="1">
          <a:solidFill>
            <a:srgbClr val="FF0000"/>
          </a:solidFill>
          <a:effectLst>
            <a:outerShdw blurRad="38100" dist="38100" dir="2700000" algn="tl">
              <a:srgbClr val="000000"/>
            </a:outerShdw>
          </a:effectLst>
          <a:latin typeface="Arial" pitchFamily="34" charset="0"/>
          <a:ea typeface="+mj-ea"/>
          <a:cs typeface="Arial" pitchFamily="34" charset="0"/>
        </a:defRPr>
      </a:lvl1pPr>
      <a:lvl2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2pPr>
      <a:lvl3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3pPr>
      <a:lvl4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4pPr>
      <a:lvl5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5pPr>
      <a:lvl6pPr marL="4572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6pPr>
      <a:lvl7pPr marL="9144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7pPr>
      <a:lvl8pPr marL="13716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8pPr>
      <a:lvl9pPr marL="18288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None/>
        <a:defRPr kumimoji="1" sz="2800" b="1">
          <a:solidFill>
            <a:srgbClr val="FFFF00"/>
          </a:solidFill>
          <a:latin typeface="Arial" pitchFamily="34" charset="0"/>
          <a:ea typeface="+mn-ea"/>
          <a:cs typeface="Arial" pitchFamily="34" charset="0"/>
        </a:defRPr>
      </a:lvl1pPr>
      <a:lvl2pPr marL="742950" indent="-285750" algn="l" rtl="0" eaLnBrk="0" fontAlgn="base" hangingPunct="0">
        <a:spcBef>
          <a:spcPct val="20000"/>
        </a:spcBef>
        <a:spcAft>
          <a:spcPct val="0"/>
        </a:spcAft>
        <a:buNone/>
        <a:defRPr kumimoji="1" sz="2600" b="1">
          <a:solidFill>
            <a:schemeClr val="tx1"/>
          </a:solidFill>
          <a:latin typeface="Arial" pitchFamily="34" charset="0"/>
          <a:cs typeface="Arial" pitchFamily="34" charset="0"/>
        </a:defRPr>
      </a:lvl2pPr>
      <a:lvl3pPr marL="1143000" indent="-228600" algn="l" rtl="0" eaLnBrk="0" fontAlgn="base" hangingPunct="0">
        <a:spcBef>
          <a:spcPct val="20000"/>
        </a:spcBef>
        <a:spcAft>
          <a:spcPct val="0"/>
        </a:spcAft>
        <a:buClr>
          <a:schemeClr val="accent2"/>
        </a:buClr>
        <a:buChar char="•"/>
        <a:defRPr kumimoji="1" sz="2400" b="1">
          <a:solidFill>
            <a:schemeClr val="tx1"/>
          </a:solidFill>
          <a:latin typeface="Arial" pitchFamily="34" charset="0"/>
          <a:cs typeface="Arial" pitchFamily="34" charset="0"/>
        </a:defRPr>
      </a:lvl3pPr>
      <a:lvl4pPr marL="1600200" indent="-228600" algn="l" rtl="0" eaLnBrk="0" fontAlgn="base" hangingPunct="0">
        <a:spcBef>
          <a:spcPct val="20000"/>
        </a:spcBef>
        <a:spcAft>
          <a:spcPct val="0"/>
        </a:spcAft>
        <a:buChar char="–"/>
        <a:defRPr kumimoji="1" sz="2000" b="1">
          <a:solidFill>
            <a:schemeClr val="tx1"/>
          </a:solidFill>
          <a:latin typeface="Arial" pitchFamily="34" charset="0"/>
          <a:cs typeface="Arial" pitchFamily="34" charset="0"/>
        </a:defRPr>
      </a:lvl4pPr>
      <a:lvl5pPr marL="2057400" indent="-228600" algn="l" rtl="0" eaLnBrk="0" fontAlgn="base" hangingPunct="0">
        <a:spcBef>
          <a:spcPct val="20000"/>
        </a:spcBef>
        <a:spcAft>
          <a:spcPct val="0"/>
        </a:spcAft>
        <a:buClr>
          <a:schemeClr val="accent2"/>
        </a:buClr>
        <a:buChar char="•"/>
        <a:defRPr kumimoji="1" sz="2000" b="1">
          <a:solidFill>
            <a:schemeClr val="tx1"/>
          </a:solidFill>
          <a:latin typeface="Arial" pitchFamily="34" charset="0"/>
          <a:cs typeface="Arial" pitchFamily="34" charset="0"/>
        </a:defRPr>
      </a:lvl5pPr>
      <a:lvl6pPr marL="2514600" indent="-228600" algn="l" rtl="0" eaLnBrk="0" fontAlgn="base" hangingPunct="0">
        <a:spcBef>
          <a:spcPct val="20000"/>
        </a:spcBef>
        <a:spcAft>
          <a:spcPct val="0"/>
        </a:spcAft>
        <a:buClr>
          <a:schemeClr val="accent2"/>
        </a:buClr>
        <a:buChar char="•"/>
        <a:defRPr kumimoji="1" sz="2000" b="1">
          <a:solidFill>
            <a:schemeClr val="tx1"/>
          </a:solidFill>
          <a:latin typeface="+mn-lt"/>
        </a:defRPr>
      </a:lvl6pPr>
      <a:lvl7pPr marL="2971800" indent="-228600" algn="l" rtl="0" eaLnBrk="0" fontAlgn="base" hangingPunct="0">
        <a:spcBef>
          <a:spcPct val="20000"/>
        </a:spcBef>
        <a:spcAft>
          <a:spcPct val="0"/>
        </a:spcAft>
        <a:buClr>
          <a:schemeClr val="accent2"/>
        </a:buClr>
        <a:buChar char="•"/>
        <a:defRPr kumimoji="1" sz="2000" b="1">
          <a:solidFill>
            <a:schemeClr val="tx1"/>
          </a:solidFill>
          <a:latin typeface="+mn-lt"/>
        </a:defRPr>
      </a:lvl7pPr>
      <a:lvl8pPr marL="3429000" indent="-228600" algn="l" rtl="0" eaLnBrk="0" fontAlgn="base" hangingPunct="0">
        <a:spcBef>
          <a:spcPct val="20000"/>
        </a:spcBef>
        <a:spcAft>
          <a:spcPct val="0"/>
        </a:spcAft>
        <a:buClr>
          <a:schemeClr val="accent2"/>
        </a:buClr>
        <a:buChar char="•"/>
        <a:defRPr kumimoji="1" sz="2000" b="1">
          <a:solidFill>
            <a:schemeClr val="tx1"/>
          </a:solidFill>
          <a:latin typeface="+mn-lt"/>
        </a:defRPr>
      </a:lvl8pPr>
      <a:lvl9pPr marL="3886200" indent="-228600" algn="l" rtl="0" eaLnBrk="0" fontAlgn="base" hangingPunct="0">
        <a:spcBef>
          <a:spcPct val="20000"/>
        </a:spcBef>
        <a:spcAft>
          <a:spcPct val="0"/>
        </a:spcAft>
        <a:buClr>
          <a:schemeClr val="accent2"/>
        </a:buClr>
        <a:buChar char="•"/>
        <a:defRPr kumimoji="1"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r>
              <a:rPr lang="en-US" dirty="0"/>
              <a:t>1-</a:t>
            </a:r>
            <a:fld id="{554818C1-A05F-4684-B900-D73E2E4E0186}" type="slidenum">
              <a:rPr lang="en-US"/>
              <a:pPr/>
              <a:t>1</a:t>
            </a:fld>
            <a:endParaRPr lang="en-US" dirty="0"/>
          </a:p>
        </p:txBody>
      </p:sp>
      <p:sp>
        <p:nvSpPr>
          <p:cNvPr id="219138" name="Rectangle 2"/>
          <p:cNvSpPr>
            <a:spLocks noGrp="1" noChangeArrowheads="1"/>
          </p:cNvSpPr>
          <p:nvPr>
            <p:ph type="title"/>
          </p:nvPr>
        </p:nvSpPr>
        <p:spPr/>
        <p:txBody>
          <a:bodyPr/>
          <a:lstStyle/>
          <a:p>
            <a:r>
              <a:rPr lang="en-US" dirty="0"/>
              <a:t>NFIRS 3 - Structure Fire Module</a:t>
            </a:r>
          </a:p>
        </p:txBody>
      </p:sp>
      <p:sp>
        <p:nvSpPr>
          <p:cNvPr id="219139" name="Rectangle 3"/>
          <p:cNvSpPr>
            <a:spLocks noChangeArrowheads="1"/>
          </p:cNvSpPr>
          <p:nvPr/>
        </p:nvSpPr>
        <p:spPr bwMode="auto">
          <a:xfrm>
            <a:off x="457200" y="2971800"/>
            <a:ext cx="4572000" cy="3429000"/>
          </a:xfrm>
          <a:prstGeom prst="rect">
            <a:avLst/>
          </a:prstGeom>
          <a:noFill/>
          <a:ln w="152400">
            <a:solidFill>
              <a:srgbClr val="000000"/>
            </a:solidFill>
            <a:miter lim="800000"/>
            <a:headEnd/>
            <a:tailEnd/>
          </a:ln>
          <a:effectLst/>
        </p:spPr>
        <p:txBody>
          <a:bodyPr wrap="none" anchor="ctr"/>
          <a:lstStyle/>
          <a:p>
            <a:endParaRPr lang="en-US" dirty="0"/>
          </a:p>
        </p:txBody>
      </p:sp>
      <p:sp>
        <p:nvSpPr>
          <p:cNvPr id="219140" name="Rectangle 4"/>
          <p:cNvSpPr>
            <a:spLocks noChangeArrowheads="1"/>
          </p:cNvSpPr>
          <p:nvPr/>
        </p:nvSpPr>
        <p:spPr bwMode="auto">
          <a:xfrm>
            <a:off x="5562600" y="1676400"/>
            <a:ext cx="2971800" cy="4572000"/>
          </a:xfrm>
          <a:prstGeom prst="rect">
            <a:avLst/>
          </a:prstGeom>
          <a:noFill/>
          <a:ln w="152400">
            <a:solidFill>
              <a:srgbClr val="000000"/>
            </a:solidFill>
            <a:miter lim="800000"/>
            <a:headEnd/>
            <a:tailEnd/>
          </a:ln>
          <a:effectLst/>
        </p:spPr>
        <p:txBody>
          <a:bodyPr wrap="none" anchor="ctr"/>
          <a:lstStyle/>
          <a:p>
            <a:endParaRPr lang="en-US" dirty="0"/>
          </a:p>
        </p:txBody>
      </p:sp>
      <p:pic>
        <p:nvPicPr>
          <p:cNvPr id="219141" name="Picture 5" descr="C:\Graphics\pic7.jpg"/>
          <p:cNvPicPr>
            <a:picLocks noChangeAspect="1" noChangeArrowheads="1"/>
          </p:cNvPicPr>
          <p:nvPr/>
        </p:nvPicPr>
        <p:blipFill>
          <a:blip r:embed="rId3" cstate="print"/>
          <a:srcRect/>
          <a:stretch>
            <a:fillRect/>
          </a:stretch>
        </p:blipFill>
        <p:spPr bwMode="auto">
          <a:xfrm>
            <a:off x="5562600" y="1676400"/>
            <a:ext cx="3035300" cy="4587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9142" name="Picture 6" descr="C:\aol30A\download\law4.jpg"/>
          <p:cNvPicPr>
            <a:picLocks noChangeAspect="1" noChangeArrowheads="1"/>
          </p:cNvPicPr>
          <p:nvPr/>
        </p:nvPicPr>
        <p:blipFill>
          <a:blip r:embed="rId4" cstate="print"/>
          <a:srcRect/>
          <a:stretch>
            <a:fillRect/>
          </a:stretch>
        </p:blipFill>
        <p:spPr bwMode="auto">
          <a:xfrm>
            <a:off x="457200" y="2971800"/>
            <a:ext cx="4606925" cy="3460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lide Number Placeholder 5"/>
          <p:cNvSpPr>
            <a:spLocks noGrp="1"/>
          </p:cNvSpPr>
          <p:nvPr>
            <p:ph type="sldNum" sz="quarter" idx="12"/>
          </p:nvPr>
        </p:nvSpPr>
        <p:spPr/>
        <p:txBody>
          <a:bodyPr/>
          <a:lstStyle/>
          <a:p>
            <a:r>
              <a:rPr lang="en-US" dirty="0"/>
              <a:t>1-</a:t>
            </a:r>
            <a:fld id="{A5FF4A70-4EBB-49CA-A161-820627BF4917}" type="slidenum">
              <a:rPr lang="en-US"/>
              <a:pPr/>
              <a:t>10</a:t>
            </a:fld>
            <a:endParaRPr lang="en-US" dirty="0"/>
          </a:p>
        </p:txBody>
      </p:sp>
      <p:sp>
        <p:nvSpPr>
          <p:cNvPr id="229378" name="Rectangle 2"/>
          <p:cNvSpPr>
            <a:spLocks noGrp="1" noChangeArrowheads="1"/>
          </p:cNvSpPr>
          <p:nvPr>
            <p:ph type="title"/>
          </p:nvPr>
        </p:nvSpPr>
        <p:spPr/>
        <p:txBody>
          <a:bodyPr/>
          <a:lstStyle/>
          <a:p>
            <a:r>
              <a:rPr lang="en-US" dirty="0"/>
              <a:t>J</a:t>
            </a:r>
            <a:r>
              <a:rPr lang="en-US" baseline="-25000" dirty="0"/>
              <a:t>3</a:t>
            </a:r>
            <a:r>
              <a:rPr lang="en-US" dirty="0"/>
              <a:t> - Stories Damaged by Flame</a:t>
            </a:r>
            <a:endParaRPr lang="en-US" baseline="30000" dirty="0">
              <a:sym typeface="Monotype Sorts" pitchFamily="2" charset="2"/>
            </a:endParaRPr>
          </a:p>
        </p:txBody>
      </p:sp>
      <p:sp>
        <p:nvSpPr>
          <p:cNvPr id="229379" name="Rectangle 3"/>
          <p:cNvSpPr>
            <a:spLocks noGrp="1" noChangeArrowheads="1"/>
          </p:cNvSpPr>
          <p:nvPr>
            <p:ph type="body" idx="1"/>
          </p:nvPr>
        </p:nvSpPr>
        <p:spPr>
          <a:xfrm>
            <a:off x="3886200" y="2438400"/>
            <a:ext cx="4800600" cy="2057400"/>
          </a:xfrm>
        </p:spPr>
        <p:txBody>
          <a:bodyPr/>
          <a:lstStyle/>
          <a:p>
            <a:r>
              <a:rPr lang="en-US" dirty="0" smtClean="0"/>
              <a:t>	Identifies </a:t>
            </a:r>
            <a:r>
              <a:rPr lang="en-US" dirty="0"/>
              <a:t>the number of stories (floor levels)  </a:t>
            </a:r>
            <a:r>
              <a:rPr lang="en-US" dirty="0" smtClean="0"/>
              <a:t>damaged by fire by </a:t>
            </a:r>
            <a:r>
              <a:rPr lang="en-US" dirty="0"/>
              <a:t>percent of </a:t>
            </a:r>
            <a:r>
              <a:rPr lang="en-US" dirty="0" smtClean="0"/>
              <a:t>damage.</a:t>
            </a:r>
            <a:endParaRPr lang="en-US" dirty="0"/>
          </a:p>
        </p:txBody>
      </p:sp>
      <p:sp>
        <p:nvSpPr>
          <p:cNvPr id="229423" name="Rectangle 47"/>
          <p:cNvSpPr>
            <a:spLocks noChangeArrowheads="1"/>
          </p:cNvSpPr>
          <p:nvPr/>
        </p:nvSpPr>
        <p:spPr bwMode="auto">
          <a:xfrm>
            <a:off x="1182688" y="2922588"/>
            <a:ext cx="230187" cy="230187"/>
          </a:xfrm>
          <a:prstGeom prst="rect">
            <a:avLst/>
          </a:prstGeom>
          <a:noFill/>
          <a:ln w="9525">
            <a:noFill/>
            <a:miter lim="800000"/>
            <a:headEnd/>
            <a:tailEnd/>
          </a:ln>
        </p:spPr>
        <p:txBody>
          <a:bodyPr/>
          <a:lstStyle/>
          <a:p>
            <a:endParaRPr lang="en-US" dirty="0"/>
          </a:p>
        </p:txBody>
      </p:sp>
      <p:sp>
        <p:nvSpPr>
          <p:cNvPr id="229424" name="Rectangle 48"/>
          <p:cNvSpPr>
            <a:spLocks noChangeArrowheads="1"/>
          </p:cNvSpPr>
          <p:nvPr/>
        </p:nvSpPr>
        <p:spPr bwMode="auto">
          <a:xfrm>
            <a:off x="1182688" y="3602038"/>
            <a:ext cx="230187" cy="230187"/>
          </a:xfrm>
          <a:prstGeom prst="rect">
            <a:avLst/>
          </a:prstGeom>
          <a:noFill/>
          <a:ln w="9525">
            <a:noFill/>
            <a:miter lim="800000"/>
            <a:headEnd/>
            <a:tailEnd/>
          </a:ln>
        </p:spPr>
        <p:txBody>
          <a:bodyPr/>
          <a:lstStyle/>
          <a:p>
            <a:endParaRPr lang="en-US" dirty="0"/>
          </a:p>
        </p:txBody>
      </p:sp>
      <p:pic>
        <p:nvPicPr>
          <p:cNvPr id="229425" name="Picture 49"/>
          <p:cNvPicPr>
            <a:picLocks noChangeAspect="1" noChangeArrowheads="1"/>
          </p:cNvPicPr>
          <p:nvPr/>
        </p:nvPicPr>
        <p:blipFill>
          <a:blip r:embed="rId3" cstate="print"/>
          <a:srcRect/>
          <a:stretch>
            <a:fillRect/>
          </a:stretch>
        </p:blipFill>
        <p:spPr bwMode="auto">
          <a:xfrm>
            <a:off x="533400" y="2286000"/>
            <a:ext cx="30480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1" name="TextBox 50"/>
          <p:cNvSpPr txBox="1"/>
          <p:nvPr/>
        </p:nvSpPr>
        <p:spPr>
          <a:xfrm>
            <a:off x="457200" y="5029200"/>
            <a:ext cx="8382000" cy="1415772"/>
          </a:xfrm>
          <a:prstGeom prst="rect">
            <a:avLst/>
          </a:prstGeom>
          <a:noFill/>
        </p:spPr>
        <p:txBody>
          <a:bodyPr wrap="square" rtlCol="0">
            <a:spAutoFit/>
          </a:bodyPr>
          <a:lstStyle/>
          <a:p>
            <a:pPr algn="l"/>
            <a:r>
              <a:rPr lang="en-US" sz="2600" b="1" dirty="0" smtClean="0"/>
              <a:t>Count the roof as part of the highest story.</a:t>
            </a:r>
          </a:p>
          <a:p>
            <a:pPr algn="l"/>
            <a:endParaRPr lang="en-US" sz="800" b="1" dirty="0" smtClean="0"/>
          </a:p>
          <a:p>
            <a:pPr algn="l"/>
            <a:r>
              <a:rPr lang="en-US" sz="2600" b="1" dirty="0" smtClean="0"/>
              <a:t>The number of stories damaged by flame cannot be larger than the number of stories in the building.</a:t>
            </a:r>
            <a:endParaRPr lang="en-US" sz="26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Slide Number Placeholder 5"/>
          <p:cNvSpPr>
            <a:spLocks noGrp="1"/>
          </p:cNvSpPr>
          <p:nvPr>
            <p:ph type="sldNum" sz="quarter" idx="12"/>
          </p:nvPr>
        </p:nvSpPr>
        <p:spPr/>
        <p:txBody>
          <a:bodyPr/>
          <a:lstStyle/>
          <a:p>
            <a:r>
              <a:rPr lang="en-US" dirty="0"/>
              <a:t>1-</a:t>
            </a:r>
            <a:fld id="{43C6D299-E87C-45BB-BC98-EA3FD6F07A5D}" type="slidenum">
              <a:rPr lang="en-US"/>
              <a:pPr/>
              <a:t>11</a:t>
            </a:fld>
            <a:endParaRPr lang="en-US" dirty="0"/>
          </a:p>
        </p:txBody>
      </p:sp>
      <p:sp>
        <p:nvSpPr>
          <p:cNvPr id="230402" name="Rectangle 2"/>
          <p:cNvSpPr>
            <a:spLocks noGrp="1" noChangeArrowheads="1"/>
          </p:cNvSpPr>
          <p:nvPr>
            <p:ph type="title"/>
          </p:nvPr>
        </p:nvSpPr>
        <p:spPr/>
        <p:txBody>
          <a:bodyPr/>
          <a:lstStyle/>
          <a:p>
            <a:r>
              <a:rPr lang="en-US" dirty="0"/>
              <a:t>K - Material Contributing Most to Flame Spread</a:t>
            </a:r>
          </a:p>
        </p:txBody>
      </p:sp>
      <p:sp>
        <p:nvSpPr>
          <p:cNvPr id="230403" name="Rectangle 3"/>
          <p:cNvSpPr>
            <a:spLocks noGrp="1" noChangeArrowheads="1"/>
          </p:cNvSpPr>
          <p:nvPr>
            <p:ph type="body" idx="1"/>
          </p:nvPr>
        </p:nvSpPr>
        <p:spPr>
          <a:xfrm>
            <a:off x="3886200" y="2057400"/>
            <a:ext cx="4876800" cy="4038600"/>
          </a:xfrm>
        </p:spPr>
        <p:txBody>
          <a:bodyPr/>
          <a:lstStyle/>
          <a:p>
            <a:r>
              <a:rPr lang="en-US" sz="2800" dirty="0" smtClean="0"/>
              <a:t>K</a:t>
            </a:r>
            <a:r>
              <a:rPr lang="en-US" sz="2800" baseline="-25000" dirty="0" smtClean="0"/>
              <a:t>1</a:t>
            </a:r>
            <a:r>
              <a:rPr lang="en-US" sz="2800" dirty="0" smtClean="0"/>
              <a:t>  </a:t>
            </a:r>
            <a:r>
              <a:rPr lang="en-US" sz="2600" dirty="0" smtClean="0">
                <a:solidFill>
                  <a:schemeClr val="tx1"/>
                </a:solidFill>
              </a:rPr>
              <a:t>Identifies </a:t>
            </a:r>
            <a:r>
              <a:rPr lang="en-US" sz="2600" dirty="0">
                <a:solidFill>
                  <a:schemeClr val="tx1"/>
                </a:solidFill>
              </a:rPr>
              <a:t>the item contributing most to flame spread, if different from the item first </a:t>
            </a:r>
            <a:r>
              <a:rPr lang="en-US" sz="2600" dirty="0" smtClean="0">
                <a:solidFill>
                  <a:schemeClr val="tx1"/>
                </a:solidFill>
              </a:rPr>
              <a:t>ignited.</a:t>
            </a:r>
          </a:p>
          <a:p>
            <a:endParaRPr lang="en-US" sz="1000" dirty="0">
              <a:solidFill>
                <a:schemeClr val="tx1"/>
              </a:solidFill>
            </a:endParaRPr>
          </a:p>
          <a:p>
            <a:r>
              <a:rPr lang="en-US" sz="2800" dirty="0" smtClean="0"/>
              <a:t>K</a:t>
            </a:r>
            <a:r>
              <a:rPr lang="en-US" sz="2800" baseline="-25000" dirty="0" smtClean="0"/>
              <a:t>2 </a:t>
            </a:r>
            <a:r>
              <a:rPr lang="en-US" sz="2800" dirty="0" smtClean="0"/>
              <a:t>  </a:t>
            </a:r>
            <a:r>
              <a:rPr lang="en-US" sz="2600" dirty="0" smtClean="0">
                <a:solidFill>
                  <a:schemeClr val="tx1"/>
                </a:solidFill>
              </a:rPr>
              <a:t>Identifies </a:t>
            </a:r>
            <a:r>
              <a:rPr lang="en-US" sz="2600" dirty="0">
                <a:solidFill>
                  <a:schemeClr val="tx1"/>
                </a:solidFill>
              </a:rPr>
              <a:t>the type of material contributing most to flame spread, if different than the type of material first ignited</a:t>
            </a:r>
          </a:p>
        </p:txBody>
      </p:sp>
      <p:sp>
        <p:nvSpPr>
          <p:cNvPr id="230460" name="Rectangle 60"/>
          <p:cNvSpPr>
            <a:spLocks noChangeArrowheads="1"/>
          </p:cNvSpPr>
          <p:nvPr/>
        </p:nvSpPr>
        <p:spPr bwMode="auto">
          <a:xfrm>
            <a:off x="992188" y="3252788"/>
            <a:ext cx="230187" cy="230187"/>
          </a:xfrm>
          <a:prstGeom prst="rect">
            <a:avLst/>
          </a:prstGeom>
          <a:noFill/>
          <a:ln w="9525">
            <a:noFill/>
            <a:miter lim="800000"/>
            <a:headEnd/>
            <a:tailEnd/>
          </a:ln>
        </p:spPr>
        <p:txBody>
          <a:bodyPr/>
          <a:lstStyle/>
          <a:p>
            <a:endParaRPr lang="en-US" dirty="0"/>
          </a:p>
        </p:txBody>
      </p:sp>
      <p:sp>
        <p:nvSpPr>
          <p:cNvPr id="230461" name="Rectangle 61"/>
          <p:cNvSpPr>
            <a:spLocks noChangeArrowheads="1"/>
          </p:cNvSpPr>
          <p:nvPr/>
        </p:nvSpPr>
        <p:spPr bwMode="auto">
          <a:xfrm>
            <a:off x="1150938" y="3259138"/>
            <a:ext cx="230187" cy="230187"/>
          </a:xfrm>
          <a:prstGeom prst="rect">
            <a:avLst/>
          </a:prstGeom>
          <a:noFill/>
          <a:ln w="9525">
            <a:noFill/>
            <a:miter lim="800000"/>
            <a:headEnd/>
            <a:tailEnd/>
          </a:ln>
        </p:spPr>
        <p:txBody>
          <a:bodyPr/>
          <a:lstStyle/>
          <a:p>
            <a:endParaRPr lang="en-US" dirty="0"/>
          </a:p>
        </p:txBody>
      </p:sp>
      <p:sp>
        <p:nvSpPr>
          <p:cNvPr id="230462" name="Rectangle 62"/>
          <p:cNvSpPr>
            <a:spLocks noChangeArrowheads="1"/>
          </p:cNvSpPr>
          <p:nvPr/>
        </p:nvSpPr>
        <p:spPr bwMode="auto">
          <a:xfrm>
            <a:off x="1455738" y="3259138"/>
            <a:ext cx="915987" cy="230187"/>
          </a:xfrm>
          <a:prstGeom prst="rect">
            <a:avLst/>
          </a:prstGeom>
          <a:noFill/>
          <a:ln w="9525">
            <a:noFill/>
            <a:miter lim="800000"/>
            <a:headEnd/>
            <a:tailEnd/>
          </a:ln>
        </p:spPr>
        <p:txBody>
          <a:bodyPr/>
          <a:lstStyle/>
          <a:p>
            <a:endParaRPr lang="en-US" dirty="0"/>
          </a:p>
        </p:txBody>
      </p:sp>
      <p:pic>
        <p:nvPicPr>
          <p:cNvPr id="230463" name="Picture 63"/>
          <p:cNvPicPr>
            <a:picLocks noChangeAspect="1" noChangeArrowheads="1"/>
          </p:cNvPicPr>
          <p:nvPr/>
        </p:nvPicPr>
        <p:blipFill>
          <a:blip r:embed="rId3" cstate="print"/>
          <a:srcRect/>
          <a:stretch>
            <a:fillRect/>
          </a:stretch>
        </p:blipFill>
        <p:spPr bwMode="auto">
          <a:xfrm>
            <a:off x="304800" y="2362200"/>
            <a:ext cx="34290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8"/>
          <p:cNvSpPr/>
          <p:nvPr/>
        </p:nvSpPr>
        <p:spPr>
          <a:xfrm>
            <a:off x="4648200" y="6172200"/>
            <a:ext cx="2951449" cy="430887"/>
          </a:xfrm>
          <a:prstGeom prst="rect">
            <a:avLst/>
          </a:prstGeom>
        </p:spPr>
        <p:txBody>
          <a:bodyPr wrap="none">
            <a:spAutoFit/>
          </a:bodyPr>
          <a:lstStyle/>
          <a:p>
            <a:pPr algn="l"/>
            <a:r>
              <a:rPr lang="en-US" sz="2200" b="1" i="1" dirty="0" smtClean="0">
                <a:solidFill>
                  <a:srgbClr val="FF0000"/>
                </a:solidFill>
              </a:rPr>
              <a:t>Handbook page 5-10</a:t>
            </a:r>
            <a:endParaRPr lang="en-US" sz="2200" b="1"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r>
              <a:rPr lang="en-US" dirty="0"/>
              <a:t>1-</a:t>
            </a:r>
            <a:fld id="{F4EC510A-9E66-4014-B154-7A5DA5EC807C}" type="slidenum">
              <a:rPr lang="en-US"/>
              <a:pPr/>
              <a:t>12</a:t>
            </a:fld>
            <a:endParaRPr lang="en-US" dirty="0"/>
          </a:p>
        </p:txBody>
      </p:sp>
      <p:sp>
        <p:nvSpPr>
          <p:cNvPr id="232450" name="Rectangle 2"/>
          <p:cNvSpPr>
            <a:spLocks noGrp="1" noChangeArrowheads="1"/>
          </p:cNvSpPr>
          <p:nvPr>
            <p:ph type="title"/>
          </p:nvPr>
        </p:nvSpPr>
        <p:spPr/>
        <p:txBody>
          <a:bodyPr/>
          <a:lstStyle/>
          <a:p>
            <a:r>
              <a:rPr lang="en-US" dirty="0"/>
              <a:t>L</a:t>
            </a:r>
            <a:r>
              <a:rPr lang="en-US" baseline="-25000" dirty="0"/>
              <a:t>1</a:t>
            </a:r>
            <a:r>
              <a:rPr lang="en-US" dirty="0"/>
              <a:t> - Presence of </a:t>
            </a:r>
            <a:r>
              <a:rPr lang="en-US" dirty="0" smtClean="0"/>
              <a:t>Detectors</a:t>
            </a:r>
            <a:endParaRPr lang="en-US" baseline="30000" dirty="0">
              <a:sym typeface="Wingdings" pitchFamily="2" charset="2"/>
            </a:endParaRPr>
          </a:p>
        </p:txBody>
      </p:sp>
      <p:sp>
        <p:nvSpPr>
          <p:cNvPr id="232451" name="Rectangle 3"/>
          <p:cNvSpPr>
            <a:spLocks noGrp="1" noChangeArrowheads="1"/>
          </p:cNvSpPr>
          <p:nvPr>
            <p:ph type="body" idx="1"/>
          </p:nvPr>
        </p:nvSpPr>
        <p:spPr>
          <a:xfrm>
            <a:off x="3581400" y="2286000"/>
            <a:ext cx="5257800" cy="1600200"/>
          </a:xfrm>
        </p:spPr>
        <p:txBody>
          <a:bodyPr/>
          <a:lstStyle/>
          <a:p>
            <a:r>
              <a:rPr lang="en-US" dirty="0" smtClean="0"/>
              <a:t>	Captures </a:t>
            </a:r>
            <a:r>
              <a:rPr lang="en-US" dirty="0"/>
              <a:t>data on detectors if they were present in the general area of the </a:t>
            </a:r>
            <a:r>
              <a:rPr lang="en-US" dirty="0" smtClean="0"/>
              <a:t>fire.</a:t>
            </a:r>
            <a:endParaRPr lang="en-US" dirty="0"/>
          </a:p>
        </p:txBody>
      </p:sp>
      <p:sp>
        <p:nvSpPr>
          <p:cNvPr id="232505" name="Rectangle 57"/>
          <p:cNvSpPr>
            <a:spLocks noChangeArrowheads="1"/>
          </p:cNvSpPr>
          <p:nvPr/>
        </p:nvSpPr>
        <p:spPr bwMode="auto">
          <a:xfrm>
            <a:off x="1406525" y="3175000"/>
            <a:ext cx="320675" cy="320675"/>
          </a:xfrm>
          <a:prstGeom prst="rect">
            <a:avLst/>
          </a:prstGeom>
          <a:noFill/>
          <a:ln w="9525">
            <a:noFill/>
            <a:miter lim="800000"/>
            <a:headEnd/>
            <a:tailEnd/>
          </a:ln>
        </p:spPr>
        <p:txBody>
          <a:bodyPr/>
          <a:lstStyle/>
          <a:p>
            <a:endParaRPr lang="en-US" dirty="0"/>
          </a:p>
        </p:txBody>
      </p:sp>
      <p:pic>
        <p:nvPicPr>
          <p:cNvPr id="232508" name="Picture 60"/>
          <p:cNvPicPr>
            <a:picLocks noChangeAspect="1" noChangeArrowheads="1"/>
          </p:cNvPicPr>
          <p:nvPr/>
        </p:nvPicPr>
        <p:blipFill>
          <a:blip r:embed="rId3" cstate="print"/>
          <a:srcRect/>
          <a:stretch>
            <a:fillRect/>
          </a:stretch>
        </p:blipFill>
        <p:spPr bwMode="auto">
          <a:xfrm>
            <a:off x="685800" y="2209800"/>
            <a:ext cx="28194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914400" y="4343400"/>
            <a:ext cx="7543800" cy="1846659"/>
          </a:xfrm>
          <a:prstGeom prst="rect">
            <a:avLst/>
          </a:prstGeom>
          <a:noFill/>
        </p:spPr>
        <p:txBody>
          <a:bodyPr wrap="square" rtlCol="0">
            <a:spAutoFit/>
          </a:bodyPr>
          <a:lstStyle/>
          <a:p>
            <a:pPr algn="l"/>
            <a:r>
              <a:rPr lang="en-US" sz="2600" b="1" dirty="0" smtClean="0"/>
              <a:t>If no detectors were present in the area of fire origin, skip to </a:t>
            </a:r>
            <a:r>
              <a:rPr lang="en-US" sz="2600" b="1" dirty="0" smtClean="0">
                <a:solidFill>
                  <a:srgbClr val="FFFF00"/>
                </a:solidFill>
              </a:rPr>
              <a:t>Section M</a:t>
            </a:r>
            <a:r>
              <a:rPr lang="en-US" sz="2600" b="1" dirty="0" smtClean="0"/>
              <a:t>.</a:t>
            </a:r>
          </a:p>
          <a:p>
            <a:pPr algn="l"/>
            <a:endParaRPr lang="en-US" sz="1000" b="1" dirty="0"/>
          </a:p>
          <a:p>
            <a:pPr algn="l"/>
            <a:r>
              <a:rPr lang="en-US" sz="2600" b="1" dirty="0" smtClean="0"/>
              <a:t>If detectors were present, complete sections </a:t>
            </a:r>
            <a:r>
              <a:rPr lang="en-US" sz="2600" b="1" dirty="0" smtClean="0">
                <a:solidFill>
                  <a:srgbClr val="FFFF00"/>
                </a:solidFill>
              </a:rPr>
              <a:t>L</a:t>
            </a:r>
            <a:r>
              <a:rPr lang="en-US" sz="2600" b="1" baseline="-25000" dirty="0" smtClean="0">
                <a:solidFill>
                  <a:srgbClr val="FFFF00"/>
                </a:solidFill>
              </a:rPr>
              <a:t>2</a:t>
            </a:r>
            <a:r>
              <a:rPr lang="en-US" sz="2600" b="1" dirty="0" smtClean="0"/>
              <a:t> through </a:t>
            </a:r>
            <a:r>
              <a:rPr lang="en-US" sz="2600" b="1" dirty="0" smtClean="0">
                <a:solidFill>
                  <a:srgbClr val="FFFF00"/>
                </a:solidFill>
              </a:rPr>
              <a:t>L</a:t>
            </a:r>
            <a:r>
              <a:rPr lang="en-US" sz="2600" b="1" baseline="-25000" dirty="0" smtClean="0">
                <a:solidFill>
                  <a:srgbClr val="FFFF00"/>
                </a:solidFill>
              </a:rPr>
              <a:t>6</a:t>
            </a:r>
            <a:endParaRPr lang="en-US" sz="2600" b="1" dirty="0">
              <a:solidFill>
                <a:srgbClr val="FFFF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lide Number Placeholder 5"/>
          <p:cNvSpPr>
            <a:spLocks noGrp="1"/>
          </p:cNvSpPr>
          <p:nvPr>
            <p:ph type="sldNum" sz="quarter" idx="12"/>
          </p:nvPr>
        </p:nvSpPr>
        <p:spPr/>
        <p:txBody>
          <a:bodyPr/>
          <a:lstStyle/>
          <a:p>
            <a:r>
              <a:rPr lang="en-US" dirty="0"/>
              <a:t>1-</a:t>
            </a:r>
            <a:fld id="{4A307AF2-F3E3-4EB8-9E28-42EA21C4C855}" type="slidenum">
              <a:rPr lang="en-US"/>
              <a:pPr/>
              <a:t>13</a:t>
            </a:fld>
            <a:endParaRPr lang="en-US" dirty="0"/>
          </a:p>
        </p:txBody>
      </p:sp>
      <p:sp>
        <p:nvSpPr>
          <p:cNvPr id="233474" name="Rectangle 2"/>
          <p:cNvSpPr>
            <a:spLocks noGrp="1" noChangeArrowheads="1"/>
          </p:cNvSpPr>
          <p:nvPr>
            <p:ph type="title"/>
          </p:nvPr>
        </p:nvSpPr>
        <p:spPr/>
        <p:txBody>
          <a:bodyPr/>
          <a:lstStyle/>
          <a:p>
            <a:r>
              <a:rPr lang="en-US" dirty="0"/>
              <a:t>L</a:t>
            </a:r>
            <a:r>
              <a:rPr lang="en-US" baseline="-25000" dirty="0"/>
              <a:t>2</a:t>
            </a:r>
            <a:r>
              <a:rPr lang="en-US" dirty="0"/>
              <a:t> - Detector Type</a:t>
            </a:r>
            <a:endParaRPr lang="en-US" baseline="30000" dirty="0">
              <a:sym typeface="Monotype Sorts" pitchFamily="2" charset="2"/>
            </a:endParaRPr>
          </a:p>
        </p:txBody>
      </p:sp>
      <p:sp>
        <p:nvSpPr>
          <p:cNvPr id="233475" name="Rectangle 3"/>
          <p:cNvSpPr>
            <a:spLocks noGrp="1" noChangeArrowheads="1"/>
          </p:cNvSpPr>
          <p:nvPr>
            <p:ph type="body" idx="1"/>
          </p:nvPr>
        </p:nvSpPr>
        <p:spPr>
          <a:xfrm>
            <a:off x="3962400" y="2438400"/>
            <a:ext cx="4267200" cy="1981200"/>
          </a:xfrm>
        </p:spPr>
        <p:txBody>
          <a:bodyPr/>
          <a:lstStyle/>
          <a:p>
            <a:pPr>
              <a:buFont typeface="Wingdings" pitchFamily="2" charset="2"/>
              <a:buNone/>
            </a:pPr>
            <a:r>
              <a:rPr lang="en-US" dirty="0" smtClean="0"/>
              <a:t>	Identifies </a:t>
            </a:r>
            <a:r>
              <a:rPr lang="en-US" dirty="0"/>
              <a:t>the type of fire detection system that was present in the area of fire </a:t>
            </a:r>
            <a:r>
              <a:rPr lang="en-US" dirty="0" smtClean="0"/>
              <a:t>origin.</a:t>
            </a:r>
            <a:endParaRPr lang="en-US" dirty="0"/>
          </a:p>
        </p:txBody>
      </p:sp>
      <p:sp>
        <p:nvSpPr>
          <p:cNvPr id="233493" name="Rectangle 21"/>
          <p:cNvSpPr>
            <a:spLocks noChangeArrowheads="1"/>
          </p:cNvSpPr>
          <p:nvPr/>
        </p:nvSpPr>
        <p:spPr bwMode="auto">
          <a:xfrm>
            <a:off x="1406525" y="3175000"/>
            <a:ext cx="320675" cy="320675"/>
          </a:xfrm>
          <a:prstGeom prst="rect">
            <a:avLst/>
          </a:prstGeom>
          <a:noFill/>
          <a:ln w="9525">
            <a:noFill/>
            <a:miter lim="800000"/>
            <a:headEnd/>
            <a:tailEnd/>
          </a:ln>
        </p:spPr>
        <p:txBody>
          <a:bodyPr/>
          <a:lstStyle/>
          <a:p>
            <a:endParaRPr lang="en-US" dirty="0"/>
          </a:p>
        </p:txBody>
      </p:sp>
      <p:sp>
        <p:nvSpPr>
          <p:cNvPr id="233559" name="Rectangle 87"/>
          <p:cNvSpPr>
            <a:spLocks noChangeArrowheads="1"/>
          </p:cNvSpPr>
          <p:nvPr/>
        </p:nvSpPr>
        <p:spPr bwMode="auto">
          <a:xfrm>
            <a:off x="1103313" y="3327400"/>
            <a:ext cx="298450" cy="300038"/>
          </a:xfrm>
          <a:prstGeom prst="rect">
            <a:avLst/>
          </a:prstGeom>
          <a:noFill/>
          <a:ln w="9525">
            <a:noFill/>
            <a:miter lim="800000"/>
            <a:headEnd/>
            <a:tailEnd/>
          </a:ln>
        </p:spPr>
        <p:txBody>
          <a:bodyPr/>
          <a:lstStyle/>
          <a:p>
            <a:endParaRPr lang="en-US" dirty="0"/>
          </a:p>
        </p:txBody>
      </p:sp>
      <p:pic>
        <p:nvPicPr>
          <p:cNvPr id="233561" name="Picture 89"/>
          <p:cNvPicPr>
            <a:picLocks noChangeAspect="1" noChangeArrowheads="1"/>
          </p:cNvPicPr>
          <p:nvPr/>
        </p:nvPicPr>
        <p:blipFill>
          <a:blip r:embed="rId3" cstate="print"/>
          <a:srcRect/>
          <a:stretch>
            <a:fillRect/>
          </a:stretch>
        </p:blipFill>
        <p:spPr bwMode="auto">
          <a:xfrm>
            <a:off x="838200" y="2286000"/>
            <a:ext cx="27432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Slide Number Placeholder 5"/>
          <p:cNvSpPr>
            <a:spLocks noGrp="1"/>
          </p:cNvSpPr>
          <p:nvPr>
            <p:ph type="sldNum" sz="quarter" idx="12"/>
          </p:nvPr>
        </p:nvSpPr>
        <p:spPr/>
        <p:txBody>
          <a:bodyPr/>
          <a:lstStyle/>
          <a:p>
            <a:r>
              <a:rPr lang="en-US" dirty="0"/>
              <a:t>1-</a:t>
            </a:r>
            <a:fld id="{390F12C3-5649-409D-AE98-1AB64E9F5657}" type="slidenum">
              <a:rPr lang="en-US"/>
              <a:pPr/>
              <a:t>14</a:t>
            </a:fld>
            <a:endParaRPr lang="en-US" dirty="0"/>
          </a:p>
        </p:txBody>
      </p:sp>
      <p:sp>
        <p:nvSpPr>
          <p:cNvPr id="234498" name="Rectangle 2"/>
          <p:cNvSpPr>
            <a:spLocks noGrp="1" noChangeArrowheads="1"/>
          </p:cNvSpPr>
          <p:nvPr>
            <p:ph type="title"/>
          </p:nvPr>
        </p:nvSpPr>
        <p:spPr/>
        <p:txBody>
          <a:bodyPr/>
          <a:lstStyle/>
          <a:p>
            <a:r>
              <a:rPr lang="en-US" dirty="0"/>
              <a:t>L</a:t>
            </a:r>
            <a:r>
              <a:rPr lang="en-US" baseline="-25000" dirty="0"/>
              <a:t>3</a:t>
            </a:r>
            <a:r>
              <a:rPr lang="en-US" dirty="0"/>
              <a:t> - Detector Power Supply</a:t>
            </a:r>
          </a:p>
        </p:txBody>
      </p:sp>
      <p:sp>
        <p:nvSpPr>
          <p:cNvPr id="234499" name="Rectangle 3"/>
          <p:cNvSpPr>
            <a:spLocks noGrp="1" noChangeArrowheads="1"/>
          </p:cNvSpPr>
          <p:nvPr>
            <p:ph type="body" idx="1"/>
          </p:nvPr>
        </p:nvSpPr>
        <p:spPr>
          <a:xfrm>
            <a:off x="4419600" y="2590800"/>
            <a:ext cx="3962400" cy="1752600"/>
          </a:xfrm>
        </p:spPr>
        <p:txBody>
          <a:bodyPr/>
          <a:lstStyle/>
          <a:p>
            <a:pPr>
              <a:buFont typeface="Wingdings" pitchFamily="2" charset="2"/>
              <a:buNone/>
            </a:pPr>
            <a:r>
              <a:rPr lang="en-US" dirty="0" smtClean="0"/>
              <a:t>	Identifies </a:t>
            </a:r>
            <a:r>
              <a:rPr lang="en-US" dirty="0"/>
              <a:t>the type of power supplying the </a:t>
            </a:r>
            <a:r>
              <a:rPr lang="en-US" dirty="0" smtClean="0"/>
              <a:t>detector.</a:t>
            </a:r>
            <a:endParaRPr lang="en-US" dirty="0"/>
          </a:p>
        </p:txBody>
      </p:sp>
      <p:sp>
        <p:nvSpPr>
          <p:cNvPr id="234517" name="Rectangle 21"/>
          <p:cNvSpPr>
            <a:spLocks noChangeArrowheads="1"/>
          </p:cNvSpPr>
          <p:nvPr/>
        </p:nvSpPr>
        <p:spPr bwMode="auto">
          <a:xfrm>
            <a:off x="1406525" y="3175000"/>
            <a:ext cx="320675" cy="320675"/>
          </a:xfrm>
          <a:prstGeom prst="rect">
            <a:avLst/>
          </a:prstGeom>
          <a:noFill/>
          <a:ln w="9525">
            <a:noFill/>
            <a:miter lim="800000"/>
            <a:headEnd/>
            <a:tailEnd/>
          </a:ln>
        </p:spPr>
        <p:txBody>
          <a:bodyPr/>
          <a:lstStyle/>
          <a:p>
            <a:endParaRPr lang="en-US" dirty="0"/>
          </a:p>
        </p:txBody>
      </p:sp>
      <p:sp>
        <p:nvSpPr>
          <p:cNvPr id="234518" name="Rectangle 22"/>
          <p:cNvSpPr>
            <a:spLocks noChangeArrowheads="1"/>
          </p:cNvSpPr>
          <p:nvPr/>
        </p:nvSpPr>
        <p:spPr bwMode="auto">
          <a:xfrm>
            <a:off x="1103313" y="3327400"/>
            <a:ext cx="298450" cy="300038"/>
          </a:xfrm>
          <a:prstGeom prst="rect">
            <a:avLst/>
          </a:prstGeom>
          <a:noFill/>
          <a:ln w="9525">
            <a:noFill/>
            <a:miter lim="800000"/>
            <a:headEnd/>
            <a:tailEnd/>
          </a:ln>
        </p:spPr>
        <p:txBody>
          <a:bodyPr/>
          <a:lstStyle/>
          <a:p>
            <a:endParaRPr lang="en-US" dirty="0"/>
          </a:p>
        </p:txBody>
      </p:sp>
      <p:pic>
        <p:nvPicPr>
          <p:cNvPr id="234604" name="Picture 108"/>
          <p:cNvPicPr>
            <a:picLocks noChangeAspect="1" noChangeArrowheads="1"/>
          </p:cNvPicPr>
          <p:nvPr/>
        </p:nvPicPr>
        <p:blipFill>
          <a:blip r:embed="rId3" cstate="print"/>
          <a:srcRect/>
          <a:stretch>
            <a:fillRect/>
          </a:stretch>
        </p:blipFill>
        <p:spPr bwMode="auto">
          <a:xfrm>
            <a:off x="685800" y="2286000"/>
            <a:ext cx="2971800" cy="3124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Slide Number Placeholder 5"/>
          <p:cNvSpPr>
            <a:spLocks noGrp="1"/>
          </p:cNvSpPr>
          <p:nvPr>
            <p:ph type="sldNum" sz="quarter" idx="12"/>
          </p:nvPr>
        </p:nvSpPr>
        <p:spPr/>
        <p:txBody>
          <a:bodyPr/>
          <a:lstStyle/>
          <a:p>
            <a:r>
              <a:rPr lang="en-US" dirty="0"/>
              <a:t>1-</a:t>
            </a:r>
            <a:fld id="{025CCA13-C4B0-41EA-818B-D0151CFB989C}" type="slidenum">
              <a:rPr lang="en-US"/>
              <a:pPr/>
              <a:t>15</a:t>
            </a:fld>
            <a:endParaRPr lang="en-US" dirty="0"/>
          </a:p>
        </p:txBody>
      </p:sp>
      <p:sp>
        <p:nvSpPr>
          <p:cNvPr id="235523" name="Rectangle 3"/>
          <p:cNvSpPr>
            <a:spLocks noGrp="1" noChangeArrowheads="1"/>
          </p:cNvSpPr>
          <p:nvPr>
            <p:ph type="title"/>
          </p:nvPr>
        </p:nvSpPr>
        <p:spPr/>
        <p:txBody>
          <a:bodyPr/>
          <a:lstStyle/>
          <a:p>
            <a:r>
              <a:rPr lang="en-US" dirty="0"/>
              <a:t>L</a:t>
            </a:r>
            <a:r>
              <a:rPr lang="en-US" baseline="-25000" dirty="0"/>
              <a:t>4</a:t>
            </a:r>
            <a:r>
              <a:rPr lang="en-US" dirty="0"/>
              <a:t> - Detector Operation</a:t>
            </a:r>
          </a:p>
        </p:txBody>
      </p:sp>
      <p:sp>
        <p:nvSpPr>
          <p:cNvPr id="235524" name="Rectangle 4"/>
          <p:cNvSpPr>
            <a:spLocks noGrp="1" noChangeArrowheads="1"/>
          </p:cNvSpPr>
          <p:nvPr>
            <p:ph type="body" idx="1"/>
          </p:nvPr>
        </p:nvSpPr>
        <p:spPr>
          <a:xfrm>
            <a:off x="4343400" y="2209800"/>
            <a:ext cx="4419600" cy="2057400"/>
          </a:xfrm>
        </p:spPr>
        <p:txBody>
          <a:bodyPr/>
          <a:lstStyle/>
          <a:p>
            <a:pPr>
              <a:buFont typeface="Wingdings" pitchFamily="2" charset="2"/>
              <a:buNone/>
            </a:pPr>
            <a:r>
              <a:rPr lang="en-US" sz="2800" dirty="0" smtClean="0"/>
              <a:t>	This </a:t>
            </a:r>
            <a:r>
              <a:rPr lang="en-US" sz="2800" dirty="0"/>
              <a:t>data element identifies whether or not the detection equipment </a:t>
            </a:r>
            <a:r>
              <a:rPr lang="en-US" sz="2800" dirty="0" smtClean="0"/>
              <a:t>worked.</a:t>
            </a:r>
            <a:endParaRPr lang="en-US" sz="2800" dirty="0"/>
          </a:p>
        </p:txBody>
      </p:sp>
      <p:sp>
        <p:nvSpPr>
          <p:cNvPr id="235525" name="Rectangle 5"/>
          <p:cNvSpPr>
            <a:spLocks noChangeArrowheads="1"/>
          </p:cNvSpPr>
          <p:nvPr/>
        </p:nvSpPr>
        <p:spPr bwMode="auto">
          <a:xfrm>
            <a:off x="3390900" y="2597150"/>
            <a:ext cx="254000" cy="252413"/>
          </a:xfrm>
          <a:prstGeom prst="rect">
            <a:avLst/>
          </a:prstGeom>
          <a:noFill/>
          <a:ln w="9525">
            <a:noFill/>
            <a:miter lim="800000"/>
            <a:headEnd/>
            <a:tailEnd/>
          </a:ln>
        </p:spPr>
        <p:txBody>
          <a:bodyPr/>
          <a:lstStyle/>
          <a:p>
            <a:endParaRPr lang="en-US" dirty="0"/>
          </a:p>
        </p:txBody>
      </p:sp>
      <p:sp>
        <p:nvSpPr>
          <p:cNvPr id="235580" name="Rectangle 60"/>
          <p:cNvSpPr>
            <a:spLocks noChangeArrowheads="1"/>
          </p:cNvSpPr>
          <p:nvPr/>
        </p:nvSpPr>
        <p:spPr bwMode="auto">
          <a:xfrm>
            <a:off x="3316288" y="3460750"/>
            <a:ext cx="276225" cy="274638"/>
          </a:xfrm>
          <a:prstGeom prst="rect">
            <a:avLst/>
          </a:prstGeom>
          <a:noFill/>
          <a:ln w="9525">
            <a:noFill/>
            <a:miter lim="800000"/>
            <a:headEnd/>
            <a:tailEnd/>
          </a:ln>
        </p:spPr>
        <p:txBody>
          <a:bodyPr/>
          <a:lstStyle/>
          <a:p>
            <a:endParaRPr lang="en-US" dirty="0"/>
          </a:p>
        </p:txBody>
      </p:sp>
      <p:pic>
        <p:nvPicPr>
          <p:cNvPr id="235582" name="Picture 62"/>
          <p:cNvPicPr>
            <a:picLocks noChangeAspect="1" noChangeArrowheads="1"/>
          </p:cNvPicPr>
          <p:nvPr/>
        </p:nvPicPr>
        <p:blipFill>
          <a:blip r:embed="rId3" cstate="print"/>
          <a:srcRect/>
          <a:stretch>
            <a:fillRect/>
          </a:stretch>
        </p:blipFill>
        <p:spPr bwMode="auto">
          <a:xfrm>
            <a:off x="1219200" y="2286000"/>
            <a:ext cx="2776538" cy="19478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4" name="TextBox 63"/>
          <p:cNvSpPr txBox="1"/>
          <p:nvPr/>
        </p:nvSpPr>
        <p:spPr>
          <a:xfrm>
            <a:off x="1143000" y="4648200"/>
            <a:ext cx="7086600" cy="1415772"/>
          </a:xfrm>
          <a:prstGeom prst="rect">
            <a:avLst/>
          </a:prstGeom>
          <a:noFill/>
        </p:spPr>
        <p:txBody>
          <a:bodyPr wrap="square" rtlCol="0">
            <a:spAutoFit/>
          </a:bodyPr>
          <a:lstStyle/>
          <a:p>
            <a:pPr algn="l"/>
            <a:r>
              <a:rPr lang="en-US" sz="2600" b="1" dirty="0" smtClean="0"/>
              <a:t>If the detector operated, complete </a:t>
            </a:r>
            <a:r>
              <a:rPr lang="en-US" sz="2600" b="1" dirty="0" smtClean="0">
                <a:solidFill>
                  <a:srgbClr val="FFFF00"/>
                </a:solidFill>
              </a:rPr>
              <a:t>Block L</a:t>
            </a:r>
            <a:r>
              <a:rPr lang="en-US" sz="2600" b="1" baseline="-25000" dirty="0" smtClean="0">
                <a:solidFill>
                  <a:srgbClr val="FFFF00"/>
                </a:solidFill>
              </a:rPr>
              <a:t>5</a:t>
            </a:r>
            <a:r>
              <a:rPr lang="en-US" sz="2600" b="1" dirty="0" smtClean="0"/>
              <a:t>.</a:t>
            </a:r>
            <a:endParaRPr lang="en-US" sz="2600" b="1" baseline="-25000" dirty="0" smtClean="0"/>
          </a:p>
          <a:p>
            <a:pPr algn="l"/>
            <a:endParaRPr lang="en-US" sz="1200" b="1" baseline="-25000" dirty="0"/>
          </a:p>
          <a:p>
            <a:pPr algn="l"/>
            <a:r>
              <a:rPr lang="en-US" sz="2600" b="1" dirty="0" smtClean="0"/>
              <a:t>If the detector failed to operate, complete </a:t>
            </a:r>
            <a:r>
              <a:rPr lang="en-US" sz="2600" b="1" dirty="0" smtClean="0">
                <a:solidFill>
                  <a:srgbClr val="FFFF00"/>
                </a:solidFill>
              </a:rPr>
              <a:t>Block L</a:t>
            </a:r>
            <a:r>
              <a:rPr lang="en-US" sz="2600" b="1" baseline="-25000" dirty="0" smtClean="0">
                <a:solidFill>
                  <a:srgbClr val="FFFF00"/>
                </a:solidFill>
              </a:rPr>
              <a:t>6</a:t>
            </a:r>
            <a:r>
              <a:rPr lang="en-US" sz="2600" b="1" dirty="0" smtClean="0"/>
              <a:t>.</a:t>
            </a:r>
            <a:endParaRPr lang="en-US" sz="26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Slide Number Placeholder 5"/>
          <p:cNvSpPr>
            <a:spLocks noGrp="1"/>
          </p:cNvSpPr>
          <p:nvPr>
            <p:ph type="sldNum" sz="quarter" idx="12"/>
          </p:nvPr>
        </p:nvSpPr>
        <p:spPr/>
        <p:txBody>
          <a:bodyPr/>
          <a:lstStyle/>
          <a:p>
            <a:r>
              <a:rPr lang="en-US" dirty="0"/>
              <a:t>1-</a:t>
            </a:r>
            <a:fld id="{E5993094-AB3D-4C50-BCE6-DD6809118ADA}" type="slidenum">
              <a:rPr lang="en-US"/>
              <a:pPr/>
              <a:t>16</a:t>
            </a:fld>
            <a:endParaRPr lang="en-US" dirty="0"/>
          </a:p>
        </p:txBody>
      </p:sp>
      <p:sp>
        <p:nvSpPr>
          <p:cNvPr id="236546" name="Rectangle 2"/>
          <p:cNvSpPr>
            <a:spLocks noGrp="1" noChangeArrowheads="1"/>
          </p:cNvSpPr>
          <p:nvPr>
            <p:ph type="title"/>
          </p:nvPr>
        </p:nvSpPr>
        <p:spPr/>
        <p:txBody>
          <a:bodyPr/>
          <a:lstStyle/>
          <a:p>
            <a:r>
              <a:rPr lang="en-US" dirty="0"/>
              <a:t>L</a:t>
            </a:r>
            <a:r>
              <a:rPr lang="en-US" baseline="-25000" dirty="0"/>
              <a:t>5</a:t>
            </a:r>
            <a:r>
              <a:rPr lang="en-US" dirty="0"/>
              <a:t> - Detector Effectiveness</a:t>
            </a:r>
          </a:p>
        </p:txBody>
      </p:sp>
      <p:sp>
        <p:nvSpPr>
          <p:cNvPr id="236547" name="Rectangle 3"/>
          <p:cNvSpPr>
            <a:spLocks noGrp="1" noChangeArrowheads="1"/>
          </p:cNvSpPr>
          <p:nvPr>
            <p:ph type="body" idx="1"/>
          </p:nvPr>
        </p:nvSpPr>
        <p:spPr>
          <a:xfrm>
            <a:off x="4724400" y="2133600"/>
            <a:ext cx="4191000" cy="2438400"/>
          </a:xfrm>
        </p:spPr>
        <p:txBody>
          <a:bodyPr/>
          <a:lstStyle/>
          <a:p>
            <a:r>
              <a:rPr lang="en-US" dirty="0" smtClean="0"/>
              <a:t>	Identifies </a:t>
            </a:r>
            <a:r>
              <a:rPr lang="en-US" dirty="0"/>
              <a:t>the effectiveness of the fire detection equipment in alerting the </a:t>
            </a:r>
            <a:r>
              <a:rPr lang="en-US" dirty="0" smtClean="0"/>
              <a:t>occupants.</a:t>
            </a:r>
            <a:endParaRPr lang="en-US" dirty="0"/>
          </a:p>
        </p:txBody>
      </p:sp>
      <p:sp>
        <p:nvSpPr>
          <p:cNvPr id="236600" name="Rectangle 56"/>
          <p:cNvSpPr>
            <a:spLocks noChangeArrowheads="1"/>
          </p:cNvSpPr>
          <p:nvPr/>
        </p:nvSpPr>
        <p:spPr bwMode="auto">
          <a:xfrm>
            <a:off x="3370263" y="2749550"/>
            <a:ext cx="254000" cy="254000"/>
          </a:xfrm>
          <a:prstGeom prst="rect">
            <a:avLst/>
          </a:prstGeom>
          <a:noFill/>
          <a:ln w="9525">
            <a:noFill/>
            <a:miter lim="800000"/>
            <a:headEnd/>
            <a:tailEnd/>
          </a:ln>
        </p:spPr>
        <p:txBody>
          <a:bodyPr/>
          <a:lstStyle/>
          <a:p>
            <a:endParaRPr lang="en-US" dirty="0"/>
          </a:p>
        </p:txBody>
      </p:sp>
      <p:pic>
        <p:nvPicPr>
          <p:cNvPr id="236601" name="Picture 57"/>
          <p:cNvPicPr>
            <a:picLocks noChangeAspect="1" noChangeArrowheads="1"/>
          </p:cNvPicPr>
          <p:nvPr/>
        </p:nvPicPr>
        <p:blipFill>
          <a:blip r:embed="rId3" cstate="print"/>
          <a:srcRect/>
          <a:stretch>
            <a:fillRect/>
          </a:stretch>
        </p:blipFill>
        <p:spPr bwMode="auto">
          <a:xfrm>
            <a:off x="990600" y="2590800"/>
            <a:ext cx="33528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9" name="TextBox 58"/>
          <p:cNvSpPr txBox="1"/>
          <p:nvPr/>
        </p:nvSpPr>
        <p:spPr>
          <a:xfrm>
            <a:off x="1066800" y="4876800"/>
            <a:ext cx="6248400" cy="892552"/>
          </a:xfrm>
          <a:prstGeom prst="rect">
            <a:avLst/>
          </a:prstGeom>
          <a:noFill/>
        </p:spPr>
        <p:txBody>
          <a:bodyPr wrap="square" rtlCol="0">
            <a:spAutoFit/>
          </a:bodyPr>
          <a:lstStyle/>
          <a:p>
            <a:pPr algn="l"/>
            <a:r>
              <a:rPr lang="en-US" sz="2600" b="1" dirty="0" smtClean="0"/>
              <a:t>Required if the detector operated.</a:t>
            </a:r>
          </a:p>
          <a:p>
            <a:endParaRPr lang="en-US" sz="26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lide Number Placeholder 5"/>
          <p:cNvSpPr>
            <a:spLocks noGrp="1"/>
          </p:cNvSpPr>
          <p:nvPr>
            <p:ph type="sldNum" sz="quarter" idx="12"/>
          </p:nvPr>
        </p:nvSpPr>
        <p:spPr/>
        <p:txBody>
          <a:bodyPr/>
          <a:lstStyle/>
          <a:p>
            <a:r>
              <a:rPr lang="en-US" dirty="0"/>
              <a:t>1-</a:t>
            </a:r>
            <a:fld id="{7A4F6392-8770-40D8-80F1-589AF110CA2C}" type="slidenum">
              <a:rPr lang="en-US"/>
              <a:pPr/>
              <a:t>17</a:t>
            </a:fld>
            <a:endParaRPr lang="en-US" dirty="0"/>
          </a:p>
        </p:txBody>
      </p:sp>
      <p:sp>
        <p:nvSpPr>
          <p:cNvPr id="237570" name="Rectangle 2"/>
          <p:cNvSpPr>
            <a:spLocks noGrp="1" noChangeArrowheads="1"/>
          </p:cNvSpPr>
          <p:nvPr>
            <p:ph type="title"/>
          </p:nvPr>
        </p:nvSpPr>
        <p:spPr/>
        <p:txBody>
          <a:bodyPr/>
          <a:lstStyle/>
          <a:p>
            <a:r>
              <a:rPr lang="en-US" dirty="0"/>
              <a:t>L</a:t>
            </a:r>
            <a:r>
              <a:rPr lang="en-US" baseline="-25000" dirty="0"/>
              <a:t>6</a:t>
            </a:r>
            <a:r>
              <a:rPr lang="en-US" dirty="0"/>
              <a:t> - Reason for Detector Failure</a:t>
            </a:r>
          </a:p>
        </p:txBody>
      </p:sp>
      <p:sp>
        <p:nvSpPr>
          <p:cNvPr id="237571" name="Rectangle 3"/>
          <p:cNvSpPr>
            <a:spLocks noGrp="1" noChangeArrowheads="1"/>
          </p:cNvSpPr>
          <p:nvPr>
            <p:ph type="body" idx="1"/>
          </p:nvPr>
        </p:nvSpPr>
        <p:spPr>
          <a:xfrm>
            <a:off x="4419600" y="2514600"/>
            <a:ext cx="4343400" cy="1981200"/>
          </a:xfrm>
        </p:spPr>
        <p:txBody>
          <a:bodyPr/>
          <a:lstStyle/>
          <a:p>
            <a:r>
              <a:rPr lang="en-US" dirty="0" smtClean="0"/>
              <a:t>	Identifies </a:t>
            </a:r>
            <a:r>
              <a:rPr lang="en-US" dirty="0"/>
              <a:t>why the detector failed to operate or did not operate </a:t>
            </a:r>
            <a:r>
              <a:rPr lang="en-US" dirty="0" smtClean="0"/>
              <a:t>properly.</a:t>
            </a:r>
            <a:endParaRPr lang="en-US" dirty="0"/>
          </a:p>
        </p:txBody>
      </p:sp>
      <p:sp>
        <p:nvSpPr>
          <p:cNvPr id="237589" name="Rectangle 21"/>
          <p:cNvSpPr>
            <a:spLocks noChangeArrowheads="1"/>
          </p:cNvSpPr>
          <p:nvPr/>
        </p:nvSpPr>
        <p:spPr bwMode="auto">
          <a:xfrm>
            <a:off x="1406525" y="3175000"/>
            <a:ext cx="320675" cy="320675"/>
          </a:xfrm>
          <a:prstGeom prst="rect">
            <a:avLst/>
          </a:prstGeom>
          <a:noFill/>
          <a:ln w="9525">
            <a:noFill/>
            <a:miter lim="800000"/>
            <a:headEnd/>
            <a:tailEnd/>
          </a:ln>
        </p:spPr>
        <p:txBody>
          <a:bodyPr/>
          <a:lstStyle/>
          <a:p>
            <a:endParaRPr lang="en-US" dirty="0"/>
          </a:p>
        </p:txBody>
      </p:sp>
      <p:sp>
        <p:nvSpPr>
          <p:cNvPr id="237590" name="Rectangle 22"/>
          <p:cNvSpPr>
            <a:spLocks noChangeArrowheads="1"/>
          </p:cNvSpPr>
          <p:nvPr/>
        </p:nvSpPr>
        <p:spPr bwMode="auto">
          <a:xfrm>
            <a:off x="1103313" y="3327400"/>
            <a:ext cx="298450" cy="300038"/>
          </a:xfrm>
          <a:prstGeom prst="rect">
            <a:avLst/>
          </a:prstGeom>
          <a:noFill/>
          <a:ln w="9525">
            <a:noFill/>
            <a:miter lim="800000"/>
            <a:headEnd/>
            <a:tailEnd/>
          </a:ln>
        </p:spPr>
        <p:txBody>
          <a:bodyPr/>
          <a:lstStyle/>
          <a:p>
            <a:endParaRPr lang="en-US" dirty="0"/>
          </a:p>
        </p:txBody>
      </p:sp>
      <p:pic>
        <p:nvPicPr>
          <p:cNvPr id="237662" name="Picture 94"/>
          <p:cNvPicPr>
            <a:picLocks noChangeAspect="1" noChangeArrowheads="1"/>
          </p:cNvPicPr>
          <p:nvPr/>
        </p:nvPicPr>
        <p:blipFill>
          <a:blip r:embed="rId3" cstate="print"/>
          <a:srcRect/>
          <a:stretch>
            <a:fillRect/>
          </a:stretch>
        </p:blipFill>
        <p:spPr bwMode="auto">
          <a:xfrm>
            <a:off x="838200" y="2209800"/>
            <a:ext cx="33528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6" name="TextBox 95"/>
          <p:cNvSpPr txBox="1"/>
          <p:nvPr/>
        </p:nvSpPr>
        <p:spPr>
          <a:xfrm>
            <a:off x="685800" y="5410200"/>
            <a:ext cx="7086600" cy="923330"/>
          </a:xfrm>
          <a:prstGeom prst="rect">
            <a:avLst/>
          </a:prstGeom>
          <a:noFill/>
        </p:spPr>
        <p:txBody>
          <a:bodyPr wrap="square" rtlCol="0">
            <a:spAutoFit/>
          </a:bodyPr>
          <a:lstStyle/>
          <a:p>
            <a:pPr algn="l"/>
            <a:r>
              <a:rPr lang="en-US" sz="2600" b="1" dirty="0" smtClean="0"/>
              <a:t>Required if the detector failed to operate.</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lide Number Placeholder 5"/>
          <p:cNvSpPr>
            <a:spLocks noGrp="1"/>
          </p:cNvSpPr>
          <p:nvPr>
            <p:ph type="sldNum" sz="quarter" idx="12"/>
          </p:nvPr>
        </p:nvSpPr>
        <p:spPr/>
        <p:txBody>
          <a:bodyPr/>
          <a:lstStyle/>
          <a:p>
            <a:r>
              <a:rPr lang="en-US" dirty="0"/>
              <a:t>1-</a:t>
            </a:r>
            <a:fld id="{481ED2C1-A0B9-473F-8BAB-3296AFA4F85C}" type="slidenum">
              <a:rPr lang="en-US"/>
              <a:pPr/>
              <a:t>18</a:t>
            </a:fld>
            <a:endParaRPr lang="en-US" dirty="0"/>
          </a:p>
        </p:txBody>
      </p:sp>
      <p:sp>
        <p:nvSpPr>
          <p:cNvPr id="238594" name="Rectangle 2"/>
          <p:cNvSpPr>
            <a:spLocks noGrp="1" noChangeArrowheads="1"/>
          </p:cNvSpPr>
          <p:nvPr>
            <p:ph type="title"/>
          </p:nvPr>
        </p:nvSpPr>
        <p:spPr/>
        <p:txBody>
          <a:bodyPr/>
          <a:lstStyle/>
          <a:p>
            <a:r>
              <a:rPr lang="en-US" dirty="0"/>
              <a:t>M</a:t>
            </a:r>
            <a:r>
              <a:rPr lang="en-US" baseline="-25000" dirty="0"/>
              <a:t>1</a:t>
            </a:r>
            <a:r>
              <a:rPr lang="en-US" dirty="0"/>
              <a:t> - Presence of Automatic Extinguishment System</a:t>
            </a:r>
          </a:p>
        </p:txBody>
      </p:sp>
      <p:sp>
        <p:nvSpPr>
          <p:cNvPr id="238595" name="Rectangle 3"/>
          <p:cNvSpPr>
            <a:spLocks noGrp="1" noChangeArrowheads="1"/>
          </p:cNvSpPr>
          <p:nvPr>
            <p:ph type="body" idx="1"/>
          </p:nvPr>
        </p:nvSpPr>
        <p:spPr>
          <a:xfrm>
            <a:off x="685800" y="3429000"/>
            <a:ext cx="7620000" cy="990600"/>
          </a:xfrm>
        </p:spPr>
        <p:txBody>
          <a:bodyPr/>
          <a:lstStyle/>
          <a:p>
            <a:r>
              <a:rPr lang="en-US" dirty="0" smtClean="0"/>
              <a:t>	Identifies </a:t>
            </a:r>
            <a:r>
              <a:rPr lang="en-US" dirty="0"/>
              <a:t>the presence of an </a:t>
            </a:r>
            <a:r>
              <a:rPr lang="en-US" dirty="0" smtClean="0"/>
              <a:t>automatic extinguishment </a:t>
            </a:r>
            <a:r>
              <a:rPr lang="en-US" dirty="0"/>
              <a:t>system (AES</a:t>
            </a:r>
            <a:r>
              <a:rPr lang="en-US" dirty="0" smtClean="0"/>
              <a:t>).</a:t>
            </a:r>
            <a:endParaRPr lang="en-US" dirty="0"/>
          </a:p>
        </p:txBody>
      </p:sp>
      <p:sp>
        <p:nvSpPr>
          <p:cNvPr id="238601" name="Rectangle 9"/>
          <p:cNvSpPr>
            <a:spLocks noChangeArrowheads="1"/>
          </p:cNvSpPr>
          <p:nvPr/>
        </p:nvSpPr>
        <p:spPr bwMode="auto">
          <a:xfrm>
            <a:off x="3370263" y="2749550"/>
            <a:ext cx="254000" cy="254000"/>
          </a:xfrm>
          <a:prstGeom prst="rect">
            <a:avLst/>
          </a:prstGeom>
          <a:noFill/>
          <a:ln w="9525">
            <a:noFill/>
            <a:miter lim="800000"/>
            <a:headEnd/>
            <a:tailEnd/>
          </a:ln>
        </p:spPr>
        <p:txBody>
          <a:bodyPr/>
          <a:lstStyle/>
          <a:p>
            <a:endParaRPr lang="en-US" dirty="0"/>
          </a:p>
        </p:txBody>
      </p:sp>
      <p:sp>
        <p:nvSpPr>
          <p:cNvPr id="238637" name="Rectangle 45"/>
          <p:cNvSpPr>
            <a:spLocks noChangeArrowheads="1"/>
          </p:cNvSpPr>
          <p:nvPr/>
        </p:nvSpPr>
        <p:spPr bwMode="auto">
          <a:xfrm>
            <a:off x="3098800" y="2894013"/>
            <a:ext cx="200025" cy="296862"/>
          </a:xfrm>
          <a:prstGeom prst="rect">
            <a:avLst/>
          </a:prstGeom>
          <a:noFill/>
          <a:ln w="9525">
            <a:noFill/>
            <a:miter lim="800000"/>
            <a:headEnd/>
            <a:tailEnd/>
          </a:ln>
        </p:spPr>
        <p:txBody>
          <a:bodyPr/>
          <a:lstStyle/>
          <a:p>
            <a:endParaRPr lang="en-US" dirty="0"/>
          </a:p>
        </p:txBody>
      </p:sp>
      <p:pic>
        <p:nvPicPr>
          <p:cNvPr id="238638" name="Picture 46"/>
          <p:cNvPicPr>
            <a:picLocks noChangeAspect="1" noChangeArrowheads="1"/>
          </p:cNvPicPr>
          <p:nvPr/>
        </p:nvPicPr>
        <p:blipFill>
          <a:blip r:embed="rId3" cstate="print"/>
          <a:srcRect/>
          <a:stretch>
            <a:fillRect/>
          </a:stretch>
        </p:blipFill>
        <p:spPr bwMode="auto">
          <a:xfrm>
            <a:off x="2743200" y="2209800"/>
            <a:ext cx="3524250" cy="933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1066800" y="4648200"/>
            <a:ext cx="6858000" cy="1323439"/>
          </a:xfrm>
          <a:prstGeom prst="rect">
            <a:avLst/>
          </a:prstGeom>
          <a:noFill/>
        </p:spPr>
        <p:txBody>
          <a:bodyPr wrap="square" rtlCol="0">
            <a:spAutoFit/>
          </a:bodyPr>
          <a:lstStyle/>
          <a:p>
            <a:pPr algn="l"/>
            <a:r>
              <a:rPr lang="en-US" sz="2600" b="1" dirty="0" smtClean="0"/>
              <a:t>If </a:t>
            </a:r>
            <a:r>
              <a:rPr lang="en-US" sz="2600" b="1" dirty="0" smtClean="0">
                <a:solidFill>
                  <a:srgbClr val="FFFF00"/>
                </a:solidFill>
              </a:rPr>
              <a:t>AES</a:t>
            </a:r>
            <a:r>
              <a:rPr lang="en-US" sz="2600" b="1" dirty="0" smtClean="0"/>
              <a:t> is present or a partial system is present, complete the rest of </a:t>
            </a:r>
            <a:r>
              <a:rPr lang="en-US" sz="2600" b="1" dirty="0" smtClean="0">
                <a:solidFill>
                  <a:srgbClr val="FFFF00"/>
                </a:solidFill>
              </a:rPr>
              <a:t>Section M</a:t>
            </a:r>
            <a:r>
              <a:rPr lang="en-US" sz="2600" b="1" dirty="0" smtClean="0"/>
              <a:t>.</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Slide Number Placeholder 5"/>
          <p:cNvSpPr>
            <a:spLocks noGrp="1"/>
          </p:cNvSpPr>
          <p:nvPr>
            <p:ph type="sldNum" sz="quarter" idx="12"/>
          </p:nvPr>
        </p:nvSpPr>
        <p:spPr/>
        <p:txBody>
          <a:bodyPr/>
          <a:lstStyle/>
          <a:p>
            <a:r>
              <a:rPr lang="en-US" dirty="0"/>
              <a:t>1-</a:t>
            </a:r>
            <a:fld id="{856F4FA4-062F-4F98-B6B0-1B2482D3185F}" type="slidenum">
              <a:rPr lang="en-US"/>
              <a:pPr/>
              <a:t>19</a:t>
            </a:fld>
            <a:endParaRPr lang="en-US" dirty="0"/>
          </a:p>
        </p:txBody>
      </p:sp>
      <p:sp>
        <p:nvSpPr>
          <p:cNvPr id="239618" name="Rectangle 2"/>
          <p:cNvSpPr>
            <a:spLocks noGrp="1" noChangeArrowheads="1"/>
          </p:cNvSpPr>
          <p:nvPr>
            <p:ph type="title"/>
          </p:nvPr>
        </p:nvSpPr>
        <p:spPr/>
        <p:txBody>
          <a:bodyPr/>
          <a:lstStyle/>
          <a:p>
            <a:r>
              <a:rPr lang="en-US" dirty="0"/>
              <a:t>M</a:t>
            </a:r>
            <a:r>
              <a:rPr lang="en-US" baseline="-25000" dirty="0"/>
              <a:t>2</a:t>
            </a:r>
            <a:r>
              <a:rPr lang="en-US" dirty="0"/>
              <a:t> - Type of Automatic Extinguishment System</a:t>
            </a:r>
          </a:p>
        </p:txBody>
      </p:sp>
      <p:sp>
        <p:nvSpPr>
          <p:cNvPr id="239619" name="Rectangle 3"/>
          <p:cNvSpPr>
            <a:spLocks noGrp="1" noChangeArrowheads="1"/>
          </p:cNvSpPr>
          <p:nvPr>
            <p:ph type="body" idx="1"/>
          </p:nvPr>
        </p:nvSpPr>
        <p:spPr>
          <a:xfrm>
            <a:off x="4648200" y="2514600"/>
            <a:ext cx="3962400" cy="1905000"/>
          </a:xfrm>
        </p:spPr>
        <p:txBody>
          <a:bodyPr/>
          <a:lstStyle/>
          <a:p>
            <a:r>
              <a:rPr lang="en-US" dirty="0" smtClean="0"/>
              <a:t>	Identifies </a:t>
            </a:r>
            <a:r>
              <a:rPr lang="en-US" dirty="0"/>
              <a:t>the type of AES that was present in the area of fire </a:t>
            </a:r>
            <a:r>
              <a:rPr lang="en-US" dirty="0" smtClean="0"/>
              <a:t>origin.</a:t>
            </a:r>
            <a:endParaRPr lang="en-US" dirty="0"/>
          </a:p>
        </p:txBody>
      </p:sp>
      <p:sp>
        <p:nvSpPr>
          <p:cNvPr id="239637" name="Rectangle 21"/>
          <p:cNvSpPr>
            <a:spLocks noChangeArrowheads="1"/>
          </p:cNvSpPr>
          <p:nvPr/>
        </p:nvSpPr>
        <p:spPr bwMode="auto">
          <a:xfrm>
            <a:off x="1406525" y="3175000"/>
            <a:ext cx="320675" cy="320675"/>
          </a:xfrm>
          <a:prstGeom prst="rect">
            <a:avLst/>
          </a:prstGeom>
          <a:noFill/>
          <a:ln w="9525">
            <a:noFill/>
            <a:miter lim="800000"/>
            <a:headEnd/>
            <a:tailEnd/>
          </a:ln>
        </p:spPr>
        <p:txBody>
          <a:bodyPr/>
          <a:lstStyle/>
          <a:p>
            <a:endParaRPr lang="en-US" dirty="0"/>
          </a:p>
        </p:txBody>
      </p:sp>
      <p:sp>
        <p:nvSpPr>
          <p:cNvPr id="239638" name="Rectangle 22"/>
          <p:cNvSpPr>
            <a:spLocks noChangeArrowheads="1"/>
          </p:cNvSpPr>
          <p:nvPr/>
        </p:nvSpPr>
        <p:spPr bwMode="auto">
          <a:xfrm>
            <a:off x="1103313" y="3327400"/>
            <a:ext cx="298450" cy="300038"/>
          </a:xfrm>
          <a:prstGeom prst="rect">
            <a:avLst/>
          </a:prstGeom>
          <a:noFill/>
          <a:ln w="9525">
            <a:noFill/>
            <a:miter lim="800000"/>
            <a:headEnd/>
            <a:tailEnd/>
          </a:ln>
        </p:spPr>
        <p:txBody>
          <a:bodyPr/>
          <a:lstStyle/>
          <a:p>
            <a:endParaRPr lang="en-US" dirty="0"/>
          </a:p>
        </p:txBody>
      </p:sp>
      <p:pic>
        <p:nvPicPr>
          <p:cNvPr id="251905" name="Picture 1"/>
          <p:cNvPicPr>
            <a:picLocks noChangeAspect="1" noChangeArrowheads="1"/>
          </p:cNvPicPr>
          <p:nvPr/>
        </p:nvPicPr>
        <p:blipFill>
          <a:blip r:embed="rId3" cstate="print"/>
          <a:srcRect/>
          <a:stretch>
            <a:fillRect/>
          </a:stretch>
        </p:blipFill>
        <p:spPr bwMode="auto">
          <a:xfrm>
            <a:off x="914400" y="2286000"/>
            <a:ext cx="37338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4" name="TextBox 103"/>
          <p:cNvSpPr txBox="1"/>
          <p:nvPr/>
        </p:nvSpPr>
        <p:spPr>
          <a:xfrm>
            <a:off x="838200" y="5181600"/>
            <a:ext cx="7620000" cy="892552"/>
          </a:xfrm>
          <a:prstGeom prst="rect">
            <a:avLst/>
          </a:prstGeom>
          <a:noFill/>
        </p:spPr>
        <p:txBody>
          <a:bodyPr wrap="square" rtlCol="0">
            <a:spAutoFit/>
          </a:bodyPr>
          <a:lstStyle/>
          <a:p>
            <a:pPr algn="l"/>
            <a:r>
              <a:rPr lang="en-US" sz="2600" b="1" dirty="0" smtClean="0"/>
              <a:t>Required if fire was within designed range of the AES.</a:t>
            </a:r>
            <a:endParaRPr lang="en-US" sz="2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r>
              <a:rPr lang="en-US" dirty="0"/>
              <a:t>1-</a:t>
            </a:r>
            <a:fld id="{554818C1-A05F-4684-B900-D73E2E4E0186}" type="slidenum">
              <a:rPr lang="en-US"/>
              <a:pPr/>
              <a:t>2</a:t>
            </a:fld>
            <a:endParaRPr lang="en-US" dirty="0"/>
          </a:p>
        </p:txBody>
      </p:sp>
      <p:sp>
        <p:nvSpPr>
          <p:cNvPr id="219138" name="Rectangle 2"/>
          <p:cNvSpPr>
            <a:spLocks noGrp="1" noChangeArrowheads="1"/>
          </p:cNvSpPr>
          <p:nvPr>
            <p:ph type="title"/>
          </p:nvPr>
        </p:nvSpPr>
        <p:spPr/>
        <p:txBody>
          <a:bodyPr/>
          <a:lstStyle/>
          <a:p>
            <a:r>
              <a:rPr lang="en-US" dirty="0"/>
              <a:t>NFIRS 3 - Structure Fire Module</a:t>
            </a:r>
          </a:p>
        </p:txBody>
      </p:sp>
      <p:sp>
        <p:nvSpPr>
          <p:cNvPr id="9" name="TextBox 8"/>
          <p:cNvSpPr txBox="1"/>
          <p:nvPr/>
        </p:nvSpPr>
        <p:spPr>
          <a:xfrm>
            <a:off x="457200" y="2133600"/>
            <a:ext cx="8382000" cy="2677656"/>
          </a:xfrm>
          <a:prstGeom prst="rect">
            <a:avLst/>
          </a:prstGeom>
          <a:noFill/>
        </p:spPr>
        <p:txBody>
          <a:bodyPr wrap="square" rtlCol="0">
            <a:spAutoFit/>
          </a:bodyPr>
          <a:lstStyle/>
          <a:p>
            <a:pPr algn="l"/>
            <a:r>
              <a:rPr lang="en-US" b="1" dirty="0" smtClean="0">
                <a:solidFill>
                  <a:srgbClr val="FFFF00"/>
                </a:solidFill>
              </a:rPr>
              <a:t>The Structure Fire Module should be completed for all structure fires.  This includes, but is not limited to, buildings, open platforms, bridges, roof assemblies over open storage or process areas, tents, air-supported structures and grandstands.</a:t>
            </a:r>
            <a:endParaRPr lang="en-US" b="1" dirty="0">
              <a:solidFill>
                <a:srgbClr val="FFFF00"/>
              </a:solidFill>
            </a:endParaRPr>
          </a:p>
        </p:txBody>
      </p:sp>
      <p:sp>
        <p:nvSpPr>
          <p:cNvPr id="10" name="Rectangle 9"/>
          <p:cNvSpPr/>
          <p:nvPr/>
        </p:nvSpPr>
        <p:spPr>
          <a:xfrm>
            <a:off x="533400" y="4876800"/>
            <a:ext cx="8153400" cy="523220"/>
          </a:xfrm>
          <a:prstGeom prst="rect">
            <a:avLst/>
          </a:prstGeom>
        </p:spPr>
        <p:txBody>
          <a:bodyPr wrap="square">
            <a:spAutoFit/>
          </a:bodyPr>
          <a:lstStyle/>
          <a:p>
            <a:pPr algn="l"/>
            <a:r>
              <a:rPr lang="en-US" b="1" dirty="0" smtClean="0">
                <a:solidFill>
                  <a:srgbClr val="FFFF00"/>
                </a:solidFill>
              </a:rPr>
              <a:t>When you see a star         the field is required.</a:t>
            </a:r>
          </a:p>
        </p:txBody>
      </p:sp>
      <p:sp>
        <p:nvSpPr>
          <p:cNvPr id="11" name="5-Point Star 10"/>
          <p:cNvSpPr/>
          <p:nvPr/>
        </p:nvSpPr>
        <p:spPr bwMode="auto">
          <a:xfrm>
            <a:off x="4267200" y="4876800"/>
            <a:ext cx="457200" cy="457200"/>
          </a:xfrm>
          <a:prstGeom prst="star5">
            <a:avLst/>
          </a:prstGeom>
          <a:solidFill>
            <a:schemeClr val="tx1"/>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1" lang="en-US" sz="2800" b="0" i="0" u="none" strike="noStrike" cap="none" normalizeH="0" baseline="0" smtClean="0">
              <a:ln>
                <a:noFill/>
              </a:ln>
              <a:solidFill>
                <a:schemeClr val="tx1"/>
              </a:solidFill>
              <a:effectLst/>
              <a:latin typeface="Arial"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lide Number Placeholder 5"/>
          <p:cNvSpPr>
            <a:spLocks noGrp="1"/>
          </p:cNvSpPr>
          <p:nvPr>
            <p:ph type="sldNum" sz="quarter" idx="12"/>
          </p:nvPr>
        </p:nvSpPr>
        <p:spPr/>
        <p:txBody>
          <a:bodyPr/>
          <a:lstStyle/>
          <a:p>
            <a:r>
              <a:rPr lang="en-US" dirty="0"/>
              <a:t>1-</a:t>
            </a:r>
            <a:fld id="{80660D82-6699-4F76-AF01-0131A56FB40C}" type="slidenum">
              <a:rPr lang="en-US"/>
              <a:pPr/>
              <a:t>20</a:t>
            </a:fld>
            <a:endParaRPr lang="en-US" dirty="0"/>
          </a:p>
        </p:txBody>
      </p:sp>
      <p:sp>
        <p:nvSpPr>
          <p:cNvPr id="240642" name="Rectangle 2"/>
          <p:cNvSpPr>
            <a:spLocks noGrp="1" noChangeArrowheads="1"/>
          </p:cNvSpPr>
          <p:nvPr>
            <p:ph type="title"/>
          </p:nvPr>
        </p:nvSpPr>
        <p:spPr/>
        <p:txBody>
          <a:bodyPr/>
          <a:lstStyle/>
          <a:p>
            <a:r>
              <a:rPr lang="en-US" dirty="0"/>
              <a:t>M</a:t>
            </a:r>
            <a:r>
              <a:rPr lang="en-US" baseline="-25000" dirty="0"/>
              <a:t>3</a:t>
            </a:r>
            <a:r>
              <a:rPr lang="en-US" dirty="0"/>
              <a:t> - Automatic Extinguishment System Operation</a:t>
            </a:r>
          </a:p>
        </p:txBody>
      </p:sp>
      <p:sp>
        <p:nvSpPr>
          <p:cNvPr id="240643" name="Rectangle 3"/>
          <p:cNvSpPr>
            <a:spLocks noGrp="1" noChangeArrowheads="1"/>
          </p:cNvSpPr>
          <p:nvPr>
            <p:ph type="body" idx="1"/>
          </p:nvPr>
        </p:nvSpPr>
        <p:spPr>
          <a:xfrm>
            <a:off x="3962400" y="2438400"/>
            <a:ext cx="4800600" cy="2057400"/>
          </a:xfrm>
        </p:spPr>
        <p:txBody>
          <a:bodyPr/>
          <a:lstStyle/>
          <a:p>
            <a:r>
              <a:rPr lang="en-US" dirty="0" smtClean="0">
                <a:solidFill>
                  <a:srgbClr val="FFFF00"/>
                </a:solidFill>
              </a:rPr>
              <a:t>	Identifies </a:t>
            </a:r>
            <a:r>
              <a:rPr lang="en-US" dirty="0">
                <a:solidFill>
                  <a:srgbClr val="FFFF00"/>
                </a:solidFill>
              </a:rPr>
              <a:t>the operation and effectiveness of the AES in the area of fire </a:t>
            </a:r>
            <a:r>
              <a:rPr lang="en-US" dirty="0" smtClean="0">
                <a:solidFill>
                  <a:srgbClr val="FFFF00"/>
                </a:solidFill>
              </a:rPr>
              <a:t>origin.</a:t>
            </a:r>
            <a:endParaRPr lang="en-US" dirty="0">
              <a:solidFill>
                <a:srgbClr val="FFFF00"/>
              </a:solidFill>
            </a:endParaRPr>
          </a:p>
          <a:p>
            <a:pPr>
              <a:buFont typeface="Wingdings" pitchFamily="2" charset="2"/>
              <a:buNone/>
            </a:pPr>
            <a:endParaRPr lang="en-US" sz="3600" dirty="0"/>
          </a:p>
        </p:txBody>
      </p:sp>
      <p:sp>
        <p:nvSpPr>
          <p:cNvPr id="240726" name="Rectangle 86"/>
          <p:cNvSpPr>
            <a:spLocks noChangeArrowheads="1"/>
          </p:cNvSpPr>
          <p:nvPr/>
        </p:nvSpPr>
        <p:spPr bwMode="auto">
          <a:xfrm>
            <a:off x="1141413" y="4240213"/>
            <a:ext cx="300037" cy="300037"/>
          </a:xfrm>
          <a:prstGeom prst="rect">
            <a:avLst/>
          </a:prstGeom>
          <a:noFill/>
          <a:ln w="9525">
            <a:noFill/>
            <a:miter lim="800000"/>
            <a:headEnd/>
            <a:tailEnd/>
          </a:ln>
        </p:spPr>
        <p:txBody>
          <a:bodyPr/>
          <a:lstStyle/>
          <a:p>
            <a:endParaRPr lang="en-US" dirty="0"/>
          </a:p>
        </p:txBody>
      </p:sp>
      <p:pic>
        <p:nvPicPr>
          <p:cNvPr id="249857" name="Picture 1"/>
          <p:cNvPicPr>
            <a:picLocks noChangeAspect="1" noChangeArrowheads="1"/>
          </p:cNvPicPr>
          <p:nvPr/>
        </p:nvPicPr>
        <p:blipFill>
          <a:blip r:embed="rId3" cstate="print"/>
          <a:srcRect/>
          <a:stretch>
            <a:fillRect/>
          </a:stretch>
        </p:blipFill>
        <p:spPr bwMode="auto">
          <a:xfrm>
            <a:off x="990600" y="2362200"/>
            <a:ext cx="2971800"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0" name="TextBox 89"/>
          <p:cNvSpPr txBox="1"/>
          <p:nvPr/>
        </p:nvSpPr>
        <p:spPr>
          <a:xfrm>
            <a:off x="609600" y="4724400"/>
            <a:ext cx="7848600" cy="1046440"/>
          </a:xfrm>
          <a:prstGeom prst="rect">
            <a:avLst/>
          </a:prstGeom>
          <a:noFill/>
        </p:spPr>
        <p:txBody>
          <a:bodyPr wrap="square" rtlCol="0">
            <a:spAutoFit/>
          </a:bodyPr>
          <a:lstStyle/>
          <a:p>
            <a:pPr algn="l"/>
            <a:r>
              <a:rPr lang="en-US" sz="2600" b="1" dirty="0" smtClean="0"/>
              <a:t>If the AES operated, complete </a:t>
            </a:r>
            <a:r>
              <a:rPr lang="en-US" sz="2600" b="1" dirty="0" smtClean="0">
                <a:solidFill>
                  <a:srgbClr val="FFFF00"/>
                </a:solidFill>
              </a:rPr>
              <a:t>section M</a:t>
            </a:r>
            <a:r>
              <a:rPr lang="en-US" sz="2600" b="1" baseline="-25000" dirty="0" smtClean="0">
                <a:solidFill>
                  <a:srgbClr val="FFFF00"/>
                </a:solidFill>
              </a:rPr>
              <a:t>4</a:t>
            </a:r>
            <a:r>
              <a:rPr lang="en-US" sz="2600" b="1" dirty="0" smtClean="0"/>
              <a:t>.</a:t>
            </a:r>
          </a:p>
          <a:p>
            <a:pPr algn="l"/>
            <a:endParaRPr lang="en-US" sz="1000" b="1" dirty="0" smtClean="0"/>
          </a:p>
          <a:p>
            <a:pPr algn="l"/>
            <a:r>
              <a:rPr lang="en-US" sz="2600" b="1" dirty="0" smtClean="0"/>
              <a:t>If the AES failed to operate, complete </a:t>
            </a:r>
            <a:r>
              <a:rPr lang="en-US" sz="2600" b="1" dirty="0" smtClean="0">
                <a:solidFill>
                  <a:srgbClr val="FFFF00"/>
                </a:solidFill>
              </a:rPr>
              <a:t>section M</a:t>
            </a:r>
            <a:r>
              <a:rPr lang="en-US" sz="2600" b="1" baseline="-25000" dirty="0" smtClean="0">
                <a:solidFill>
                  <a:srgbClr val="FFFF00"/>
                </a:solidFill>
              </a:rPr>
              <a:t>5</a:t>
            </a:r>
            <a:r>
              <a:rPr lang="en-US" sz="2600" b="1" dirty="0" smtClean="0"/>
              <a:t>.</a:t>
            </a:r>
            <a:endParaRPr lang="en-US" sz="26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5"/>
          <p:cNvSpPr>
            <a:spLocks noGrp="1"/>
          </p:cNvSpPr>
          <p:nvPr>
            <p:ph type="sldNum" sz="quarter" idx="12"/>
          </p:nvPr>
        </p:nvSpPr>
        <p:spPr/>
        <p:txBody>
          <a:bodyPr/>
          <a:lstStyle/>
          <a:p>
            <a:r>
              <a:rPr lang="en-US" dirty="0"/>
              <a:t>1-</a:t>
            </a:r>
            <a:fld id="{C1BBE17D-4F75-420B-AE7F-E1A2EA3FD202}" type="slidenum">
              <a:rPr lang="en-US"/>
              <a:pPr/>
              <a:t>21</a:t>
            </a:fld>
            <a:endParaRPr lang="en-US" dirty="0"/>
          </a:p>
        </p:txBody>
      </p:sp>
      <p:sp>
        <p:nvSpPr>
          <p:cNvPr id="241666" name="Rectangle 2"/>
          <p:cNvSpPr>
            <a:spLocks noGrp="1" noChangeArrowheads="1"/>
          </p:cNvSpPr>
          <p:nvPr>
            <p:ph type="title"/>
          </p:nvPr>
        </p:nvSpPr>
        <p:spPr/>
        <p:txBody>
          <a:bodyPr/>
          <a:lstStyle/>
          <a:p>
            <a:r>
              <a:rPr lang="en-US" dirty="0"/>
              <a:t>M</a:t>
            </a:r>
            <a:r>
              <a:rPr lang="en-US" baseline="-25000" dirty="0"/>
              <a:t>4</a:t>
            </a:r>
            <a:r>
              <a:rPr lang="en-US" dirty="0"/>
              <a:t> - Number of Sprinkler Heads Operating</a:t>
            </a:r>
          </a:p>
        </p:txBody>
      </p:sp>
      <p:sp>
        <p:nvSpPr>
          <p:cNvPr id="241667" name="Rectangle 3"/>
          <p:cNvSpPr>
            <a:spLocks noGrp="1" noChangeArrowheads="1"/>
          </p:cNvSpPr>
          <p:nvPr>
            <p:ph type="body" idx="1"/>
          </p:nvPr>
        </p:nvSpPr>
        <p:spPr>
          <a:xfrm>
            <a:off x="685800" y="4191000"/>
            <a:ext cx="7315200" cy="990600"/>
          </a:xfrm>
        </p:spPr>
        <p:txBody>
          <a:bodyPr/>
          <a:lstStyle/>
          <a:p>
            <a:r>
              <a:rPr lang="en-US" dirty="0" smtClean="0"/>
              <a:t>	Identifies </a:t>
            </a:r>
            <a:r>
              <a:rPr lang="en-US" dirty="0"/>
              <a:t>the number of sprinkler heads that operated during the </a:t>
            </a:r>
            <a:r>
              <a:rPr lang="en-US" dirty="0" smtClean="0"/>
              <a:t>fire.</a:t>
            </a:r>
            <a:endParaRPr lang="en-US" dirty="0"/>
          </a:p>
        </p:txBody>
      </p:sp>
      <p:sp>
        <p:nvSpPr>
          <p:cNvPr id="241673" name="Rectangle 9"/>
          <p:cNvSpPr>
            <a:spLocks noChangeArrowheads="1"/>
          </p:cNvSpPr>
          <p:nvPr/>
        </p:nvSpPr>
        <p:spPr bwMode="auto">
          <a:xfrm>
            <a:off x="3370263" y="2749550"/>
            <a:ext cx="254000" cy="254000"/>
          </a:xfrm>
          <a:prstGeom prst="rect">
            <a:avLst/>
          </a:prstGeom>
          <a:noFill/>
          <a:ln w="9525">
            <a:noFill/>
            <a:miter lim="800000"/>
            <a:headEnd/>
            <a:tailEnd/>
          </a:ln>
        </p:spPr>
        <p:txBody>
          <a:bodyPr/>
          <a:lstStyle/>
          <a:p>
            <a:endParaRPr lang="en-US" dirty="0"/>
          </a:p>
        </p:txBody>
      </p:sp>
      <p:sp>
        <p:nvSpPr>
          <p:cNvPr id="241692" name="Rectangle 28"/>
          <p:cNvSpPr>
            <a:spLocks noChangeArrowheads="1"/>
          </p:cNvSpPr>
          <p:nvPr/>
        </p:nvSpPr>
        <p:spPr bwMode="auto">
          <a:xfrm>
            <a:off x="4003675" y="3194050"/>
            <a:ext cx="320675" cy="322263"/>
          </a:xfrm>
          <a:prstGeom prst="rect">
            <a:avLst/>
          </a:prstGeom>
          <a:noFill/>
          <a:ln w="9525">
            <a:noFill/>
            <a:miter lim="800000"/>
            <a:headEnd/>
            <a:tailEnd/>
          </a:ln>
        </p:spPr>
        <p:txBody>
          <a:bodyPr/>
          <a:lstStyle/>
          <a:p>
            <a:endParaRPr lang="en-US" dirty="0"/>
          </a:p>
        </p:txBody>
      </p:sp>
      <p:pic>
        <p:nvPicPr>
          <p:cNvPr id="247809" name="Picture 1"/>
          <p:cNvPicPr>
            <a:picLocks noChangeAspect="1" noChangeArrowheads="1"/>
          </p:cNvPicPr>
          <p:nvPr/>
        </p:nvPicPr>
        <p:blipFill>
          <a:blip r:embed="rId3" cstate="print"/>
          <a:srcRect/>
          <a:stretch>
            <a:fillRect/>
          </a:stretch>
        </p:blipFill>
        <p:spPr bwMode="auto">
          <a:xfrm>
            <a:off x="3048000" y="2286000"/>
            <a:ext cx="27432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2" name="TextBox 31"/>
          <p:cNvSpPr txBox="1"/>
          <p:nvPr/>
        </p:nvSpPr>
        <p:spPr>
          <a:xfrm>
            <a:off x="1066800" y="5486400"/>
            <a:ext cx="7086600" cy="492443"/>
          </a:xfrm>
          <a:prstGeom prst="rect">
            <a:avLst/>
          </a:prstGeom>
          <a:noFill/>
        </p:spPr>
        <p:txBody>
          <a:bodyPr wrap="square" rtlCol="0">
            <a:spAutoFit/>
          </a:bodyPr>
          <a:lstStyle/>
          <a:p>
            <a:pPr algn="l"/>
            <a:r>
              <a:rPr lang="en-US" sz="2600" b="1" dirty="0" smtClean="0"/>
              <a:t>Required is the system operated.</a:t>
            </a:r>
            <a:endParaRPr lang="en-US" sz="26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lide Number Placeholder 5"/>
          <p:cNvSpPr>
            <a:spLocks noGrp="1"/>
          </p:cNvSpPr>
          <p:nvPr>
            <p:ph type="sldNum" sz="quarter" idx="12"/>
          </p:nvPr>
        </p:nvSpPr>
        <p:spPr/>
        <p:txBody>
          <a:bodyPr/>
          <a:lstStyle/>
          <a:p>
            <a:r>
              <a:rPr lang="en-US" dirty="0"/>
              <a:t>1-</a:t>
            </a:r>
            <a:fld id="{2F87A8A6-4EB0-4A7A-A615-57CDD39EEE54}" type="slidenum">
              <a:rPr lang="en-US"/>
              <a:pPr/>
              <a:t>22</a:t>
            </a:fld>
            <a:endParaRPr lang="en-US" dirty="0"/>
          </a:p>
        </p:txBody>
      </p:sp>
      <p:sp>
        <p:nvSpPr>
          <p:cNvPr id="242690" name="Rectangle 2"/>
          <p:cNvSpPr>
            <a:spLocks noGrp="1" noChangeArrowheads="1"/>
          </p:cNvSpPr>
          <p:nvPr>
            <p:ph type="title"/>
          </p:nvPr>
        </p:nvSpPr>
        <p:spPr/>
        <p:txBody>
          <a:bodyPr/>
          <a:lstStyle/>
          <a:p>
            <a:r>
              <a:rPr lang="en-US" dirty="0"/>
              <a:t>M</a:t>
            </a:r>
            <a:r>
              <a:rPr lang="en-US" baseline="-25000" dirty="0"/>
              <a:t>5</a:t>
            </a:r>
            <a:r>
              <a:rPr lang="en-US" dirty="0"/>
              <a:t> - Automatic Extinguishment System Failure</a:t>
            </a:r>
          </a:p>
        </p:txBody>
      </p:sp>
      <p:sp>
        <p:nvSpPr>
          <p:cNvPr id="242691" name="Rectangle 3"/>
          <p:cNvSpPr>
            <a:spLocks noGrp="1" noChangeArrowheads="1"/>
          </p:cNvSpPr>
          <p:nvPr>
            <p:ph type="body" idx="1"/>
          </p:nvPr>
        </p:nvSpPr>
        <p:spPr>
          <a:xfrm>
            <a:off x="4038600" y="2438400"/>
            <a:ext cx="4495800" cy="1447800"/>
          </a:xfrm>
        </p:spPr>
        <p:txBody>
          <a:bodyPr/>
          <a:lstStyle/>
          <a:p>
            <a:r>
              <a:rPr lang="en-US" dirty="0" smtClean="0">
                <a:solidFill>
                  <a:srgbClr val="FFFF00"/>
                </a:solidFill>
              </a:rPr>
              <a:t>	Identifies the reason why the AES failed to operate.</a:t>
            </a:r>
            <a:endParaRPr lang="en-US" dirty="0">
              <a:solidFill>
                <a:srgbClr val="FFFF00"/>
              </a:solidFill>
            </a:endParaRPr>
          </a:p>
        </p:txBody>
      </p:sp>
      <p:sp>
        <p:nvSpPr>
          <p:cNvPr id="242709" name="Rectangle 21"/>
          <p:cNvSpPr>
            <a:spLocks noChangeArrowheads="1"/>
          </p:cNvSpPr>
          <p:nvPr/>
        </p:nvSpPr>
        <p:spPr bwMode="auto">
          <a:xfrm>
            <a:off x="1406525" y="3175000"/>
            <a:ext cx="320675" cy="320675"/>
          </a:xfrm>
          <a:prstGeom prst="rect">
            <a:avLst/>
          </a:prstGeom>
          <a:noFill/>
          <a:ln w="9525">
            <a:noFill/>
            <a:miter lim="800000"/>
            <a:headEnd/>
            <a:tailEnd/>
          </a:ln>
        </p:spPr>
        <p:txBody>
          <a:bodyPr/>
          <a:lstStyle/>
          <a:p>
            <a:endParaRPr lang="en-US" dirty="0"/>
          </a:p>
        </p:txBody>
      </p:sp>
      <p:sp>
        <p:nvSpPr>
          <p:cNvPr id="242710" name="Rectangle 22"/>
          <p:cNvSpPr>
            <a:spLocks noChangeArrowheads="1"/>
          </p:cNvSpPr>
          <p:nvPr/>
        </p:nvSpPr>
        <p:spPr bwMode="auto">
          <a:xfrm>
            <a:off x="1103313" y="3327400"/>
            <a:ext cx="298450" cy="300038"/>
          </a:xfrm>
          <a:prstGeom prst="rect">
            <a:avLst/>
          </a:prstGeom>
          <a:noFill/>
          <a:ln w="9525">
            <a:noFill/>
            <a:miter lim="800000"/>
            <a:headEnd/>
            <a:tailEnd/>
          </a:ln>
        </p:spPr>
        <p:txBody>
          <a:bodyPr/>
          <a:lstStyle/>
          <a:p>
            <a:endParaRPr lang="en-US" dirty="0"/>
          </a:p>
        </p:txBody>
      </p:sp>
      <p:pic>
        <p:nvPicPr>
          <p:cNvPr id="245761" name="Picture 1"/>
          <p:cNvPicPr>
            <a:picLocks noChangeAspect="1" noChangeArrowheads="1"/>
          </p:cNvPicPr>
          <p:nvPr/>
        </p:nvPicPr>
        <p:blipFill>
          <a:blip r:embed="rId3" cstate="print"/>
          <a:srcRect/>
          <a:stretch>
            <a:fillRect/>
          </a:stretch>
        </p:blipFill>
        <p:spPr bwMode="auto">
          <a:xfrm>
            <a:off x="990600" y="2209800"/>
            <a:ext cx="2819400"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3" name="TextBox 112"/>
          <p:cNvSpPr txBox="1"/>
          <p:nvPr/>
        </p:nvSpPr>
        <p:spPr>
          <a:xfrm>
            <a:off x="4419600" y="4114800"/>
            <a:ext cx="3886200" cy="892552"/>
          </a:xfrm>
          <a:prstGeom prst="rect">
            <a:avLst/>
          </a:prstGeom>
          <a:noFill/>
        </p:spPr>
        <p:txBody>
          <a:bodyPr wrap="square" rtlCol="0">
            <a:spAutoFit/>
          </a:bodyPr>
          <a:lstStyle/>
          <a:p>
            <a:pPr algn="l"/>
            <a:r>
              <a:rPr lang="en-US" sz="2600" b="1" dirty="0" smtClean="0"/>
              <a:t>Required if system failed or not effective.</a:t>
            </a:r>
            <a:endParaRPr lang="en-US" sz="26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r>
              <a:rPr lang="en-US" dirty="0"/>
              <a:t>1-</a:t>
            </a:r>
            <a:fld id="{99B1B2B6-320D-4A06-870A-688AFC621809}" type="slidenum">
              <a:rPr lang="en-US"/>
              <a:pPr/>
              <a:t>23</a:t>
            </a:fld>
            <a:endParaRPr lang="en-US" dirty="0"/>
          </a:p>
        </p:txBody>
      </p:sp>
      <p:sp>
        <p:nvSpPr>
          <p:cNvPr id="245762" name="Rectangle 2"/>
          <p:cNvSpPr>
            <a:spLocks noGrp="1" noChangeArrowheads="1"/>
          </p:cNvSpPr>
          <p:nvPr>
            <p:ph type="title"/>
          </p:nvPr>
        </p:nvSpPr>
        <p:spPr/>
        <p:txBody>
          <a:bodyPr/>
          <a:lstStyle/>
          <a:p>
            <a:r>
              <a:rPr lang="en-US" dirty="0"/>
              <a:t>Questions?</a:t>
            </a:r>
          </a:p>
        </p:txBody>
      </p:sp>
      <p:graphicFrame>
        <p:nvGraphicFramePr>
          <p:cNvPr id="1438720" name="Object 0">
            <a:hlinkClick r:id="" action="ppaction://ole?verb=0"/>
          </p:cNvPr>
          <p:cNvGraphicFramePr>
            <a:graphicFrameLocks/>
          </p:cNvGraphicFramePr>
          <p:nvPr/>
        </p:nvGraphicFramePr>
        <p:xfrm>
          <a:off x="2362200" y="2057400"/>
          <a:ext cx="5051425" cy="4330700"/>
        </p:xfrm>
        <a:graphic>
          <a:graphicData uri="http://schemas.openxmlformats.org/presentationml/2006/ole">
            <p:oleObj spid="_x0000_s1438720" name="CorelDRAW!" r:id="rId4" imgW="6746760" imgH="5786280" progId="">
              <p:embed/>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lide Number Placeholder 5"/>
          <p:cNvSpPr>
            <a:spLocks noGrp="1"/>
          </p:cNvSpPr>
          <p:nvPr>
            <p:ph type="sldNum" sz="quarter" idx="12"/>
          </p:nvPr>
        </p:nvSpPr>
        <p:spPr/>
        <p:txBody>
          <a:bodyPr/>
          <a:lstStyle/>
          <a:p>
            <a:r>
              <a:rPr lang="en-US" dirty="0"/>
              <a:t>1-</a:t>
            </a:r>
            <a:fld id="{239D3DE8-AFEA-41C3-9AE3-0AA7F3F3D696}" type="slidenum">
              <a:rPr lang="en-US"/>
              <a:pPr/>
              <a:t>3</a:t>
            </a:fld>
            <a:endParaRPr lang="en-US" dirty="0"/>
          </a:p>
        </p:txBody>
      </p:sp>
      <p:sp>
        <p:nvSpPr>
          <p:cNvPr id="222210" name="Rectangle 2"/>
          <p:cNvSpPr>
            <a:spLocks noGrp="1" noChangeArrowheads="1"/>
          </p:cNvSpPr>
          <p:nvPr>
            <p:ph type="title"/>
          </p:nvPr>
        </p:nvSpPr>
        <p:spPr/>
        <p:txBody>
          <a:bodyPr/>
          <a:lstStyle/>
          <a:p>
            <a:r>
              <a:rPr lang="en-US" dirty="0"/>
              <a:t>I</a:t>
            </a:r>
            <a:r>
              <a:rPr lang="en-US" baseline="-25000" dirty="0"/>
              <a:t>1</a:t>
            </a:r>
            <a:r>
              <a:rPr lang="en-US" dirty="0"/>
              <a:t> - Structure Type </a:t>
            </a:r>
            <a:endParaRPr lang="en-US" baseline="30000" dirty="0">
              <a:sym typeface="Wingdings" pitchFamily="2" charset="2"/>
            </a:endParaRPr>
          </a:p>
        </p:txBody>
      </p:sp>
      <p:sp>
        <p:nvSpPr>
          <p:cNvPr id="222211" name="Rectangle 3"/>
          <p:cNvSpPr>
            <a:spLocks noGrp="1" noChangeArrowheads="1"/>
          </p:cNvSpPr>
          <p:nvPr>
            <p:ph type="body" idx="1"/>
          </p:nvPr>
        </p:nvSpPr>
        <p:spPr>
          <a:xfrm>
            <a:off x="4114800" y="2590800"/>
            <a:ext cx="4572000" cy="1600200"/>
          </a:xfrm>
        </p:spPr>
        <p:txBody>
          <a:bodyPr/>
          <a:lstStyle/>
          <a:p>
            <a:r>
              <a:rPr lang="en-US" dirty="0" smtClean="0"/>
              <a:t>	Identifies </a:t>
            </a:r>
            <a:r>
              <a:rPr lang="en-US" dirty="0"/>
              <a:t>a specific property type of a </a:t>
            </a:r>
            <a:r>
              <a:rPr lang="en-US" dirty="0" smtClean="0"/>
              <a:t>structure.</a:t>
            </a:r>
            <a:endParaRPr lang="en-US" dirty="0"/>
          </a:p>
        </p:txBody>
      </p:sp>
      <p:sp>
        <p:nvSpPr>
          <p:cNvPr id="222304" name="Rectangle 96"/>
          <p:cNvSpPr>
            <a:spLocks noChangeArrowheads="1"/>
          </p:cNvSpPr>
          <p:nvPr/>
        </p:nvSpPr>
        <p:spPr bwMode="auto">
          <a:xfrm>
            <a:off x="1182688" y="3938588"/>
            <a:ext cx="366712" cy="276225"/>
          </a:xfrm>
          <a:prstGeom prst="rect">
            <a:avLst/>
          </a:prstGeom>
          <a:noFill/>
          <a:ln w="9525">
            <a:noFill/>
            <a:miter lim="800000"/>
            <a:headEnd/>
            <a:tailEnd/>
          </a:ln>
        </p:spPr>
        <p:txBody>
          <a:bodyPr/>
          <a:lstStyle/>
          <a:p>
            <a:endParaRPr lang="en-US" dirty="0"/>
          </a:p>
        </p:txBody>
      </p:sp>
      <p:sp>
        <p:nvSpPr>
          <p:cNvPr id="222305" name="Rectangle 97"/>
          <p:cNvSpPr>
            <a:spLocks noChangeArrowheads="1"/>
          </p:cNvSpPr>
          <p:nvPr/>
        </p:nvSpPr>
        <p:spPr bwMode="auto">
          <a:xfrm>
            <a:off x="1319213" y="4003675"/>
            <a:ext cx="0" cy="533400"/>
          </a:xfrm>
          <a:prstGeom prst="rect">
            <a:avLst/>
          </a:prstGeom>
          <a:noFill/>
          <a:ln w="9525">
            <a:noFill/>
            <a:miter lim="800000"/>
            <a:headEnd/>
            <a:tailEnd/>
          </a:ln>
        </p:spPr>
        <p:txBody>
          <a:bodyPr wrap="none" lIns="0" tIns="0" rIns="0" bIns="0">
            <a:spAutoFit/>
          </a:bodyPr>
          <a:lstStyle/>
          <a:p>
            <a:pPr algn="l"/>
            <a:endParaRPr lang="en-US" sz="1100" dirty="0">
              <a:solidFill>
                <a:srgbClr val="000000"/>
              </a:solidFill>
            </a:endParaRPr>
          </a:p>
          <a:p>
            <a:pPr algn="l"/>
            <a:endParaRPr lang="en-US" sz="2400" dirty="0">
              <a:latin typeface="Times New Roman" pitchFamily="18" charset="0"/>
            </a:endParaRPr>
          </a:p>
        </p:txBody>
      </p:sp>
      <p:pic>
        <p:nvPicPr>
          <p:cNvPr id="222306" name="Picture 98"/>
          <p:cNvPicPr>
            <a:picLocks noChangeAspect="1" noChangeArrowheads="1"/>
          </p:cNvPicPr>
          <p:nvPr/>
        </p:nvPicPr>
        <p:blipFill>
          <a:blip r:embed="rId3" cstate="print"/>
          <a:srcRect/>
          <a:stretch>
            <a:fillRect/>
          </a:stretch>
        </p:blipFill>
        <p:spPr bwMode="auto">
          <a:xfrm>
            <a:off x="685800" y="2286000"/>
            <a:ext cx="28956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0" name="TextBox 99"/>
          <p:cNvSpPr txBox="1"/>
          <p:nvPr/>
        </p:nvSpPr>
        <p:spPr>
          <a:xfrm>
            <a:off x="533400" y="4953000"/>
            <a:ext cx="8305800" cy="1292662"/>
          </a:xfrm>
          <a:prstGeom prst="rect">
            <a:avLst/>
          </a:prstGeom>
          <a:noFill/>
        </p:spPr>
        <p:txBody>
          <a:bodyPr wrap="square" rtlCol="0">
            <a:spAutoFit/>
          </a:bodyPr>
          <a:lstStyle/>
          <a:p>
            <a:pPr algn="l"/>
            <a:r>
              <a:rPr lang="en-US" sz="2600" b="1" dirty="0" smtClean="0"/>
              <a:t>If </a:t>
            </a:r>
            <a:r>
              <a:rPr lang="en-US" sz="2600" b="1" dirty="0" smtClean="0">
                <a:solidFill>
                  <a:srgbClr val="FFFF00"/>
                </a:solidFill>
              </a:rPr>
              <a:t>1-Enclosed building </a:t>
            </a:r>
            <a:r>
              <a:rPr lang="en-US" sz="2600" b="1" dirty="0" smtClean="0"/>
              <a:t>or </a:t>
            </a:r>
            <a:r>
              <a:rPr lang="en-US" sz="2600" b="1" dirty="0" smtClean="0">
                <a:solidFill>
                  <a:srgbClr val="FFFF00"/>
                </a:solidFill>
              </a:rPr>
              <a:t>2-Portable/Mobile structure</a:t>
            </a:r>
            <a:r>
              <a:rPr lang="en-US" sz="2600" b="1" dirty="0" smtClean="0"/>
              <a:t> is selected, then complete section </a:t>
            </a:r>
            <a:r>
              <a:rPr lang="en-US" sz="2600" b="1" dirty="0" smtClean="0">
                <a:solidFill>
                  <a:srgbClr val="FFFF00"/>
                </a:solidFill>
              </a:rPr>
              <a:t>I</a:t>
            </a:r>
            <a:r>
              <a:rPr lang="en-US" sz="2600" b="1" baseline="-25000" dirty="0" smtClean="0">
                <a:solidFill>
                  <a:srgbClr val="FFFF00"/>
                </a:solidFill>
              </a:rPr>
              <a:t>2</a:t>
            </a:r>
            <a:r>
              <a:rPr lang="en-US" sz="2600" b="1" dirty="0" smtClean="0">
                <a:solidFill>
                  <a:srgbClr val="FFFF00"/>
                </a:solidFill>
              </a:rPr>
              <a:t> –Building Status.</a:t>
            </a:r>
            <a:endParaRPr lang="en-US" sz="2600" b="1" dirty="0">
              <a:solidFill>
                <a:srgbClr val="FFFF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lide Number Placeholder 5"/>
          <p:cNvSpPr>
            <a:spLocks noGrp="1"/>
          </p:cNvSpPr>
          <p:nvPr>
            <p:ph type="sldNum" sz="quarter" idx="12"/>
          </p:nvPr>
        </p:nvSpPr>
        <p:spPr/>
        <p:txBody>
          <a:bodyPr/>
          <a:lstStyle/>
          <a:p>
            <a:r>
              <a:rPr lang="en-US" dirty="0"/>
              <a:t>1-</a:t>
            </a:r>
            <a:fld id="{239D3DE8-AFEA-41C3-9AE3-0AA7F3F3D696}" type="slidenum">
              <a:rPr lang="en-US"/>
              <a:pPr/>
              <a:t>4</a:t>
            </a:fld>
            <a:endParaRPr lang="en-US" dirty="0"/>
          </a:p>
        </p:txBody>
      </p:sp>
      <p:sp>
        <p:nvSpPr>
          <p:cNvPr id="222210" name="Rectangle 2"/>
          <p:cNvSpPr>
            <a:spLocks noGrp="1" noChangeArrowheads="1"/>
          </p:cNvSpPr>
          <p:nvPr>
            <p:ph type="title"/>
          </p:nvPr>
        </p:nvSpPr>
        <p:spPr/>
        <p:txBody>
          <a:bodyPr/>
          <a:lstStyle/>
          <a:p>
            <a:r>
              <a:rPr lang="en-US" dirty="0"/>
              <a:t>I</a:t>
            </a:r>
            <a:r>
              <a:rPr lang="en-US" baseline="-25000" dirty="0"/>
              <a:t>1</a:t>
            </a:r>
            <a:r>
              <a:rPr lang="en-US" dirty="0"/>
              <a:t> - Structure Type </a:t>
            </a:r>
            <a:endParaRPr lang="en-US" baseline="30000" dirty="0">
              <a:sym typeface="Wingdings" pitchFamily="2" charset="2"/>
            </a:endParaRPr>
          </a:p>
        </p:txBody>
      </p:sp>
      <p:sp>
        <p:nvSpPr>
          <p:cNvPr id="222211" name="Rectangle 3"/>
          <p:cNvSpPr>
            <a:spLocks noGrp="1" noChangeArrowheads="1"/>
          </p:cNvSpPr>
          <p:nvPr>
            <p:ph type="body" idx="1"/>
          </p:nvPr>
        </p:nvSpPr>
        <p:spPr>
          <a:xfrm>
            <a:off x="3810000" y="1981200"/>
            <a:ext cx="5029200" cy="3962400"/>
          </a:xfrm>
        </p:spPr>
        <p:txBody>
          <a:bodyPr/>
          <a:lstStyle/>
          <a:p>
            <a:r>
              <a:rPr lang="en-US" sz="2400" dirty="0" smtClean="0"/>
              <a:t>	If Incident Type is</a:t>
            </a:r>
          </a:p>
          <a:p>
            <a:r>
              <a:rPr lang="en-US" sz="2400" dirty="0" smtClean="0"/>
              <a:t>	 111-Building Fire or</a:t>
            </a:r>
          </a:p>
          <a:p>
            <a:r>
              <a:rPr lang="en-US" sz="2400" dirty="0" smtClean="0"/>
              <a:t>	 113-118 then</a:t>
            </a:r>
          </a:p>
          <a:p>
            <a:r>
              <a:rPr lang="en-US" sz="2400" dirty="0" smtClean="0"/>
              <a:t> 	Structure Type may only be</a:t>
            </a:r>
          </a:p>
          <a:p>
            <a:r>
              <a:rPr lang="en-US" sz="2400" dirty="0" smtClean="0"/>
              <a:t>	 1-Enclosed Building or</a:t>
            </a:r>
          </a:p>
          <a:p>
            <a:r>
              <a:rPr lang="en-US" sz="2400" dirty="0" smtClean="0"/>
              <a:t>	 2-Portable/mobile structure </a:t>
            </a:r>
          </a:p>
          <a:p>
            <a:endParaRPr lang="en-US" sz="2400" dirty="0" smtClean="0"/>
          </a:p>
          <a:p>
            <a:endParaRPr lang="en-US" sz="2000" dirty="0"/>
          </a:p>
        </p:txBody>
      </p:sp>
      <p:sp>
        <p:nvSpPr>
          <p:cNvPr id="222304" name="Rectangle 96"/>
          <p:cNvSpPr>
            <a:spLocks noChangeArrowheads="1"/>
          </p:cNvSpPr>
          <p:nvPr/>
        </p:nvSpPr>
        <p:spPr bwMode="auto">
          <a:xfrm>
            <a:off x="1182688" y="3938588"/>
            <a:ext cx="366712" cy="276225"/>
          </a:xfrm>
          <a:prstGeom prst="rect">
            <a:avLst/>
          </a:prstGeom>
          <a:noFill/>
          <a:ln w="9525">
            <a:noFill/>
            <a:miter lim="800000"/>
            <a:headEnd/>
            <a:tailEnd/>
          </a:ln>
        </p:spPr>
        <p:txBody>
          <a:bodyPr/>
          <a:lstStyle/>
          <a:p>
            <a:endParaRPr lang="en-US" dirty="0"/>
          </a:p>
        </p:txBody>
      </p:sp>
      <p:sp>
        <p:nvSpPr>
          <p:cNvPr id="222305" name="Rectangle 97"/>
          <p:cNvSpPr>
            <a:spLocks noChangeArrowheads="1"/>
          </p:cNvSpPr>
          <p:nvPr/>
        </p:nvSpPr>
        <p:spPr bwMode="auto">
          <a:xfrm>
            <a:off x="1319213" y="4003675"/>
            <a:ext cx="0" cy="533400"/>
          </a:xfrm>
          <a:prstGeom prst="rect">
            <a:avLst/>
          </a:prstGeom>
          <a:noFill/>
          <a:ln w="9525">
            <a:noFill/>
            <a:miter lim="800000"/>
            <a:headEnd/>
            <a:tailEnd/>
          </a:ln>
        </p:spPr>
        <p:txBody>
          <a:bodyPr wrap="none" lIns="0" tIns="0" rIns="0" bIns="0">
            <a:spAutoFit/>
          </a:bodyPr>
          <a:lstStyle/>
          <a:p>
            <a:pPr algn="l"/>
            <a:endParaRPr lang="en-US" sz="1100" dirty="0">
              <a:solidFill>
                <a:srgbClr val="000000"/>
              </a:solidFill>
            </a:endParaRPr>
          </a:p>
          <a:p>
            <a:pPr algn="l"/>
            <a:endParaRPr lang="en-US" sz="2400" dirty="0">
              <a:latin typeface="Times New Roman" pitchFamily="18" charset="0"/>
            </a:endParaRPr>
          </a:p>
        </p:txBody>
      </p:sp>
      <p:pic>
        <p:nvPicPr>
          <p:cNvPr id="222306" name="Picture 98"/>
          <p:cNvPicPr>
            <a:picLocks noChangeAspect="1" noChangeArrowheads="1"/>
          </p:cNvPicPr>
          <p:nvPr/>
        </p:nvPicPr>
        <p:blipFill>
          <a:blip r:embed="rId3" cstate="print"/>
          <a:srcRect/>
          <a:stretch>
            <a:fillRect/>
          </a:stretch>
        </p:blipFill>
        <p:spPr bwMode="auto">
          <a:xfrm>
            <a:off x="685800" y="2286000"/>
            <a:ext cx="28956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r>
              <a:rPr lang="en-US" dirty="0"/>
              <a:t>1-</a:t>
            </a:r>
            <a:fld id="{27CECE7B-92EB-4305-A5AA-EEBBFA02E9C5}" type="slidenum">
              <a:rPr lang="en-US"/>
              <a:pPr/>
              <a:t>5</a:t>
            </a:fld>
            <a:endParaRPr lang="en-US" dirty="0"/>
          </a:p>
        </p:txBody>
      </p:sp>
      <p:sp>
        <p:nvSpPr>
          <p:cNvPr id="223234" name="Rectangle 2"/>
          <p:cNvSpPr>
            <a:spLocks noGrp="1" noChangeArrowheads="1"/>
          </p:cNvSpPr>
          <p:nvPr>
            <p:ph type="title"/>
          </p:nvPr>
        </p:nvSpPr>
        <p:spPr/>
        <p:txBody>
          <a:bodyPr/>
          <a:lstStyle/>
          <a:p>
            <a:r>
              <a:rPr lang="en-US" dirty="0"/>
              <a:t>I</a:t>
            </a:r>
            <a:r>
              <a:rPr lang="en-US" baseline="-25000" dirty="0"/>
              <a:t>2</a:t>
            </a:r>
            <a:r>
              <a:rPr lang="en-US" dirty="0"/>
              <a:t> - Building </a:t>
            </a:r>
            <a:r>
              <a:rPr lang="en-US" dirty="0" smtClean="0"/>
              <a:t>Status</a:t>
            </a:r>
            <a:endParaRPr lang="en-US" baseline="30000" dirty="0">
              <a:sym typeface="Wingdings" pitchFamily="2" charset="2"/>
            </a:endParaRPr>
          </a:p>
        </p:txBody>
      </p:sp>
      <p:sp>
        <p:nvSpPr>
          <p:cNvPr id="223235" name="Rectangle 3"/>
          <p:cNvSpPr>
            <a:spLocks noGrp="1" noChangeArrowheads="1"/>
          </p:cNvSpPr>
          <p:nvPr>
            <p:ph type="body" idx="1"/>
          </p:nvPr>
        </p:nvSpPr>
        <p:spPr>
          <a:xfrm>
            <a:off x="4038600" y="2590800"/>
            <a:ext cx="3962400" cy="2514600"/>
          </a:xfrm>
        </p:spPr>
        <p:txBody>
          <a:bodyPr/>
          <a:lstStyle/>
          <a:p>
            <a:pPr>
              <a:buFont typeface="Wingdings" pitchFamily="2" charset="2"/>
              <a:buNone/>
            </a:pPr>
            <a:r>
              <a:rPr lang="en-US" dirty="0" smtClean="0"/>
              <a:t>	Identifies </a:t>
            </a:r>
            <a:r>
              <a:rPr lang="en-US" dirty="0"/>
              <a:t>the operational status of the building at the time of the </a:t>
            </a:r>
            <a:r>
              <a:rPr lang="en-US" dirty="0" smtClean="0"/>
              <a:t>incident.</a:t>
            </a:r>
            <a:endParaRPr lang="en-US" dirty="0"/>
          </a:p>
        </p:txBody>
      </p:sp>
      <p:pic>
        <p:nvPicPr>
          <p:cNvPr id="223244" name="Picture 12"/>
          <p:cNvPicPr>
            <a:picLocks noChangeAspect="1" noChangeArrowheads="1"/>
          </p:cNvPicPr>
          <p:nvPr/>
        </p:nvPicPr>
        <p:blipFill>
          <a:blip r:embed="rId3" cstate="print"/>
          <a:srcRect/>
          <a:stretch>
            <a:fillRect/>
          </a:stretch>
        </p:blipFill>
        <p:spPr bwMode="auto">
          <a:xfrm>
            <a:off x="914400" y="2514600"/>
            <a:ext cx="25908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r>
              <a:rPr lang="en-US" dirty="0"/>
              <a:t>1-</a:t>
            </a:r>
            <a:fld id="{0CE65749-4A65-489C-BF52-37B3295D57ED}" type="slidenum">
              <a:rPr lang="en-US"/>
              <a:pPr/>
              <a:t>6</a:t>
            </a:fld>
            <a:endParaRPr lang="en-US" dirty="0"/>
          </a:p>
        </p:txBody>
      </p:sp>
      <p:sp>
        <p:nvSpPr>
          <p:cNvPr id="224258" name="Rectangle 2"/>
          <p:cNvSpPr>
            <a:spLocks noGrp="1" noChangeArrowheads="1"/>
          </p:cNvSpPr>
          <p:nvPr>
            <p:ph type="title"/>
          </p:nvPr>
        </p:nvSpPr>
        <p:spPr/>
        <p:txBody>
          <a:bodyPr/>
          <a:lstStyle/>
          <a:p>
            <a:r>
              <a:rPr lang="en-US" dirty="0"/>
              <a:t>I</a:t>
            </a:r>
            <a:r>
              <a:rPr lang="en-US" baseline="-25000" dirty="0"/>
              <a:t>3</a:t>
            </a:r>
            <a:r>
              <a:rPr lang="en-US" dirty="0"/>
              <a:t> - Building Height </a:t>
            </a:r>
            <a:endParaRPr lang="en-US" baseline="30000" dirty="0">
              <a:sym typeface="Wingdings" pitchFamily="2" charset="2"/>
            </a:endParaRPr>
          </a:p>
        </p:txBody>
      </p:sp>
      <p:sp>
        <p:nvSpPr>
          <p:cNvPr id="224259" name="Rectangle 3"/>
          <p:cNvSpPr>
            <a:spLocks noGrp="1" noChangeArrowheads="1"/>
          </p:cNvSpPr>
          <p:nvPr>
            <p:ph type="body" idx="1"/>
          </p:nvPr>
        </p:nvSpPr>
        <p:spPr>
          <a:xfrm>
            <a:off x="3505200" y="2514600"/>
            <a:ext cx="4876800" cy="2895600"/>
          </a:xfrm>
        </p:spPr>
        <p:txBody>
          <a:bodyPr/>
          <a:lstStyle/>
          <a:p>
            <a:r>
              <a:rPr lang="en-US" dirty="0" smtClean="0">
                <a:solidFill>
                  <a:srgbClr val="FFFF00"/>
                </a:solidFill>
              </a:rPr>
              <a:t>	Identifies </a:t>
            </a:r>
            <a:r>
              <a:rPr lang="en-US" dirty="0">
                <a:solidFill>
                  <a:srgbClr val="FFFF00"/>
                </a:solidFill>
              </a:rPr>
              <a:t>the total number of stories (floors) at or above grade level and the total number of stories below grade in the fire </a:t>
            </a:r>
            <a:r>
              <a:rPr lang="en-US" dirty="0" smtClean="0">
                <a:solidFill>
                  <a:srgbClr val="FFFF00"/>
                </a:solidFill>
              </a:rPr>
              <a:t>building.</a:t>
            </a:r>
            <a:endParaRPr lang="en-US" dirty="0"/>
          </a:p>
        </p:txBody>
      </p:sp>
      <p:pic>
        <p:nvPicPr>
          <p:cNvPr id="224268" name="Picture 12"/>
          <p:cNvPicPr>
            <a:picLocks noChangeAspect="1" noChangeArrowheads="1"/>
          </p:cNvPicPr>
          <p:nvPr/>
        </p:nvPicPr>
        <p:blipFill>
          <a:blip r:embed="rId3" cstate="print"/>
          <a:srcRect/>
          <a:stretch>
            <a:fillRect/>
          </a:stretch>
        </p:blipFill>
        <p:spPr bwMode="auto">
          <a:xfrm>
            <a:off x="685800" y="2514600"/>
            <a:ext cx="25146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1219200" y="5486400"/>
            <a:ext cx="6872972" cy="523220"/>
          </a:xfrm>
          <a:prstGeom prst="rect">
            <a:avLst/>
          </a:prstGeom>
          <a:noFill/>
        </p:spPr>
        <p:txBody>
          <a:bodyPr wrap="none" rtlCol="0">
            <a:spAutoFit/>
          </a:bodyPr>
          <a:lstStyle/>
          <a:p>
            <a:r>
              <a:rPr lang="en-US" dirty="0" smtClean="0"/>
              <a:t>Count the roof as part of the highest story.</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lide Number Placeholder 5"/>
          <p:cNvSpPr>
            <a:spLocks noGrp="1"/>
          </p:cNvSpPr>
          <p:nvPr>
            <p:ph type="sldNum" sz="quarter" idx="12"/>
          </p:nvPr>
        </p:nvSpPr>
        <p:spPr/>
        <p:txBody>
          <a:bodyPr/>
          <a:lstStyle/>
          <a:p>
            <a:r>
              <a:rPr lang="en-US" dirty="0"/>
              <a:t>1-</a:t>
            </a:r>
            <a:fld id="{C04F5891-D8C7-4F48-B8FC-5B134359F82B}" type="slidenum">
              <a:rPr lang="en-US"/>
              <a:pPr/>
              <a:t>7</a:t>
            </a:fld>
            <a:endParaRPr lang="en-US" dirty="0"/>
          </a:p>
        </p:txBody>
      </p:sp>
      <p:sp>
        <p:nvSpPr>
          <p:cNvPr id="225282" name="Rectangle 2"/>
          <p:cNvSpPr>
            <a:spLocks noGrp="1" noChangeArrowheads="1"/>
          </p:cNvSpPr>
          <p:nvPr>
            <p:ph type="title"/>
          </p:nvPr>
        </p:nvSpPr>
        <p:spPr/>
        <p:txBody>
          <a:bodyPr/>
          <a:lstStyle/>
          <a:p>
            <a:r>
              <a:rPr lang="en-US" dirty="0"/>
              <a:t>I</a:t>
            </a:r>
            <a:r>
              <a:rPr lang="en-US" baseline="-25000" dirty="0"/>
              <a:t>4</a:t>
            </a:r>
            <a:r>
              <a:rPr lang="en-US" dirty="0"/>
              <a:t> - Main Floor Size </a:t>
            </a:r>
            <a:endParaRPr lang="en-US" baseline="30000" dirty="0">
              <a:sym typeface="Wingdings" pitchFamily="2" charset="2"/>
            </a:endParaRPr>
          </a:p>
        </p:txBody>
      </p:sp>
      <p:sp>
        <p:nvSpPr>
          <p:cNvPr id="225283" name="Rectangle 3"/>
          <p:cNvSpPr>
            <a:spLocks noGrp="1" noChangeArrowheads="1"/>
          </p:cNvSpPr>
          <p:nvPr>
            <p:ph type="body" idx="1"/>
          </p:nvPr>
        </p:nvSpPr>
        <p:spPr>
          <a:xfrm>
            <a:off x="3733800" y="2667000"/>
            <a:ext cx="5105400" cy="762000"/>
          </a:xfrm>
        </p:spPr>
        <p:txBody>
          <a:bodyPr/>
          <a:lstStyle/>
          <a:p>
            <a:pPr>
              <a:buFont typeface="Wingdings" pitchFamily="2" charset="2"/>
              <a:buNone/>
            </a:pPr>
            <a:r>
              <a:rPr lang="en-US" dirty="0"/>
              <a:t>Identifies the </a:t>
            </a:r>
            <a:r>
              <a:rPr lang="en-US" u="sng" dirty="0" smtClean="0"/>
              <a:t>main</a:t>
            </a:r>
            <a:r>
              <a:rPr lang="en-US" dirty="0" smtClean="0"/>
              <a:t> floor size. </a:t>
            </a:r>
            <a:endParaRPr lang="en-US" dirty="0"/>
          </a:p>
        </p:txBody>
      </p:sp>
      <p:sp>
        <p:nvSpPr>
          <p:cNvPr id="225291" name="Rectangle 11"/>
          <p:cNvSpPr>
            <a:spLocks noChangeArrowheads="1"/>
          </p:cNvSpPr>
          <p:nvPr/>
        </p:nvSpPr>
        <p:spPr bwMode="auto">
          <a:xfrm>
            <a:off x="4752975" y="2765425"/>
            <a:ext cx="230188" cy="230188"/>
          </a:xfrm>
          <a:prstGeom prst="rect">
            <a:avLst/>
          </a:prstGeom>
          <a:noFill/>
          <a:ln w="9525">
            <a:noFill/>
            <a:miter lim="800000"/>
            <a:headEnd/>
            <a:tailEnd/>
          </a:ln>
        </p:spPr>
        <p:txBody>
          <a:bodyPr/>
          <a:lstStyle/>
          <a:p>
            <a:endParaRPr lang="en-US" dirty="0"/>
          </a:p>
        </p:txBody>
      </p:sp>
      <p:sp>
        <p:nvSpPr>
          <p:cNvPr id="225292" name="Rectangle 12"/>
          <p:cNvSpPr>
            <a:spLocks noChangeArrowheads="1"/>
          </p:cNvSpPr>
          <p:nvPr/>
        </p:nvSpPr>
        <p:spPr bwMode="auto">
          <a:xfrm>
            <a:off x="4953000" y="2743200"/>
            <a:ext cx="230188" cy="230188"/>
          </a:xfrm>
          <a:prstGeom prst="rect">
            <a:avLst/>
          </a:prstGeom>
          <a:noFill/>
          <a:ln w="9525">
            <a:noFill/>
            <a:miter lim="800000"/>
            <a:headEnd/>
            <a:tailEnd/>
          </a:ln>
        </p:spPr>
        <p:txBody>
          <a:bodyPr/>
          <a:lstStyle/>
          <a:p>
            <a:endParaRPr lang="en-US" dirty="0"/>
          </a:p>
        </p:txBody>
      </p:sp>
      <p:sp>
        <p:nvSpPr>
          <p:cNvPr id="225293" name="Rectangle 13"/>
          <p:cNvSpPr>
            <a:spLocks noChangeArrowheads="1"/>
          </p:cNvSpPr>
          <p:nvPr/>
        </p:nvSpPr>
        <p:spPr bwMode="auto">
          <a:xfrm>
            <a:off x="5089525" y="2765425"/>
            <a:ext cx="230188" cy="230188"/>
          </a:xfrm>
          <a:prstGeom prst="rect">
            <a:avLst/>
          </a:prstGeom>
          <a:noFill/>
          <a:ln w="9525">
            <a:noFill/>
            <a:miter lim="800000"/>
            <a:headEnd/>
            <a:tailEnd/>
          </a:ln>
        </p:spPr>
        <p:txBody>
          <a:bodyPr/>
          <a:lstStyle/>
          <a:p>
            <a:endParaRPr lang="en-US" dirty="0"/>
          </a:p>
        </p:txBody>
      </p:sp>
      <p:pic>
        <p:nvPicPr>
          <p:cNvPr id="225357" name="Picture 77"/>
          <p:cNvPicPr>
            <a:picLocks noChangeAspect="1" noChangeArrowheads="1"/>
          </p:cNvPicPr>
          <p:nvPr/>
        </p:nvPicPr>
        <p:blipFill>
          <a:blip r:embed="rId3" cstate="print"/>
          <a:srcRect/>
          <a:stretch>
            <a:fillRect/>
          </a:stretch>
        </p:blipFill>
        <p:spPr bwMode="auto">
          <a:xfrm>
            <a:off x="533400" y="2362200"/>
            <a:ext cx="28956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9" name="TextBox 78"/>
          <p:cNvSpPr txBox="1"/>
          <p:nvPr/>
        </p:nvSpPr>
        <p:spPr>
          <a:xfrm>
            <a:off x="3810000" y="3581400"/>
            <a:ext cx="4800600" cy="1323439"/>
          </a:xfrm>
          <a:prstGeom prst="rect">
            <a:avLst/>
          </a:prstGeom>
          <a:noFill/>
        </p:spPr>
        <p:txBody>
          <a:bodyPr wrap="square" rtlCol="0">
            <a:spAutoFit/>
          </a:bodyPr>
          <a:lstStyle/>
          <a:p>
            <a:pPr marL="0" lvl="1" algn="l"/>
            <a:r>
              <a:rPr lang="en-US" sz="2600" b="1" dirty="0" smtClean="0"/>
              <a:t>Complete </a:t>
            </a:r>
            <a:r>
              <a:rPr lang="en-US" sz="2600" b="1" u="sng" dirty="0" smtClean="0"/>
              <a:t>either</a:t>
            </a:r>
            <a:r>
              <a:rPr lang="en-US" sz="2600" b="1" dirty="0" smtClean="0"/>
              <a:t> total square feet or length by width.</a:t>
            </a:r>
          </a:p>
          <a:p>
            <a:pPr algn="l"/>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lide Number Placeholder 5"/>
          <p:cNvSpPr>
            <a:spLocks noGrp="1"/>
          </p:cNvSpPr>
          <p:nvPr>
            <p:ph type="sldNum" sz="quarter" idx="12"/>
          </p:nvPr>
        </p:nvSpPr>
        <p:spPr/>
        <p:txBody>
          <a:bodyPr/>
          <a:lstStyle/>
          <a:p>
            <a:r>
              <a:rPr lang="en-US" dirty="0"/>
              <a:t>1-</a:t>
            </a:r>
            <a:fld id="{2F452041-EC94-40D5-933F-726C83E31308}" type="slidenum">
              <a:rPr lang="en-US"/>
              <a:pPr/>
              <a:t>8</a:t>
            </a:fld>
            <a:endParaRPr lang="en-US" dirty="0"/>
          </a:p>
        </p:txBody>
      </p:sp>
      <p:sp>
        <p:nvSpPr>
          <p:cNvPr id="227330" name="Rectangle 2"/>
          <p:cNvSpPr>
            <a:spLocks noGrp="1" noChangeArrowheads="1"/>
          </p:cNvSpPr>
          <p:nvPr>
            <p:ph type="title"/>
          </p:nvPr>
        </p:nvSpPr>
        <p:spPr/>
        <p:txBody>
          <a:bodyPr/>
          <a:lstStyle/>
          <a:p>
            <a:r>
              <a:rPr lang="en-US" dirty="0"/>
              <a:t>J</a:t>
            </a:r>
            <a:r>
              <a:rPr lang="en-US" baseline="-25000" dirty="0"/>
              <a:t>1</a:t>
            </a:r>
            <a:r>
              <a:rPr lang="en-US" dirty="0"/>
              <a:t> - Fire Origin </a:t>
            </a:r>
            <a:endParaRPr lang="en-US" baseline="30000" dirty="0">
              <a:sym typeface="Wingdings" pitchFamily="2" charset="2"/>
            </a:endParaRPr>
          </a:p>
        </p:txBody>
      </p:sp>
      <p:sp>
        <p:nvSpPr>
          <p:cNvPr id="227331" name="Rectangle 3"/>
          <p:cNvSpPr>
            <a:spLocks noGrp="1" noChangeArrowheads="1"/>
          </p:cNvSpPr>
          <p:nvPr>
            <p:ph type="body" idx="1"/>
          </p:nvPr>
        </p:nvSpPr>
        <p:spPr>
          <a:xfrm>
            <a:off x="685800" y="4114800"/>
            <a:ext cx="8001000" cy="1447800"/>
          </a:xfrm>
        </p:spPr>
        <p:txBody>
          <a:bodyPr/>
          <a:lstStyle/>
          <a:p>
            <a:r>
              <a:rPr lang="en-US" dirty="0" smtClean="0"/>
              <a:t>	Identifies </a:t>
            </a:r>
            <a:r>
              <a:rPr lang="en-US" dirty="0"/>
              <a:t>the story (floor level) where the fire originated within the </a:t>
            </a:r>
            <a:r>
              <a:rPr lang="en-US" dirty="0" smtClean="0"/>
              <a:t>building.</a:t>
            </a:r>
            <a:endParaRPr lang="en-US" dirty="0"/>
          </a:p>
        </p:txBody>
      </p:sp>
      <p:pic>
        <p:nvPicPr>
          <p:cNvPr id="227362" name="Picture 34"/>
          <p:cNvPicPr>
            <a:picLocks noChangeAspect="1" noChangeArrowheads="1"/>
          </p:cNvPicPr>
          <p:nvPr/>
        </p:nvPicPr>
        <p:blipFill>
          <a:blip r:embed="rId3" cstate="print"/>
          <a:srcRect/>
          <a:stretch>
            <a:fillRect/>
          </a:stretch>
        </p:blipFill>
        <p:spPr bwMode="auto">
          <a:xfrm>
            <a:off x="3124200" y="2286000"/>
            <a:ext cx="2514600"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5"/>
          <p:cNvSpPr>
            <a:spLocks noGrp="1"/>
          </p:cNvSpPr>
          <p:nvPr>
            <p:ph type="sldNum" sz="quarter" idx="12"/>
          </p:nvPr>
        </p:nvSpPr>
        <p:spPr/>
        <p:txBody>
          <a:bodyPr/>
          <a:lstStyle/>
          <a:p>
            <a:r>
              <a:rPr lang="en-US" dirty="0"/>
              <a:t>1-</a:t>
            </a:r>
            <a:fld id="{5073B808-901A-4055-A7C2-132092E242FD}" type="slidenum">
              <a:rPr lang="en-US"/>
              <a:pPr/>
              <a:t>9</a:t>
            </a:fld>
            <a:endParaRPr lang="en-US" dirty="0"/>
          </a:p>
        </p:txBody>
      </p:sp>
      <p:sp>
        <p:nvSpPr>
          <p:cNvPr id="228354" name="Rectangle 2"/>
          <p:cNvSpPr>
            <a:spLocks noGrp="1" noChangeArrowheads="1"/>
          </p:cNvSpPr>
          <p:nvPr>
            <p:ph type="title"/>
          </p:nvPr>
        </p:nvSpPr>
        <p:spPr/>
        <p:txBody>
          <a:bodyPr/>
          <a:lstStyle/>
          <a:p>
            <a:r>
              <a:rPr lang="en-US" dirty="0"/>
              <a:t>J</a:t>
            </a:r>
            <a:r>
              <a:rPr lang="en-US" baseline="-25000" dirty="0"/>
              <a:t>2</a:t>
            </a:r>
            <a:r>
              <a:rPr lang="en-US" dirty="0"/>
              <a:t> - Fire </a:t>
            </a:r>
            <a:r>
              <a:rPr lang="en-US" dirty="0" smtClean="0"/>
              <a:t>Spread</a:t>
            </a:r>
            <a:endParaRPr lang="en-US" baseline="30000" dirty="0">
              <a:sym typeface="Wingdings" pitchFamily="2" charset="2"/>
            </a:endParaRPr>
          </a:p>
        </p:txBody>
      </p:sp>
      <p:sp>
        <p:nvSpPr>
          <p:cNvPr id="228355" name="Rectangle 3"/>
          <p:cNvSpPr>
            <a:spLocks noGrp="1" noChangeArrowheads="1"/>
          </p:cNvSpPr>
          <p:nvPr>
            <p:ph type="body" idx="1"/>
          </p:nvPr>
        </p:nvSpPr>
        <p:spPr>
          <a:xfrm>
            <a:off x="3657600" y="2743200"/>
            <a:ext cx="4343400" cy="1447800"/>
          </a:xfrm>
        </p:spPr>
        <p:txBody>
          <a:bodyPr/>
          <a:lstStyle/>
          <a:p>
            <a:r>
              <a:rPr lang="en-US" dirty="0" smtClean="0"/>
              <a:t>	Identifies </a:t>
            </a:r>
            <a:r>
              <a:rPr lang="en-US" dirty="0"/>
              <a:t>the extent of flame damage within the </a:t>
            </a:r>
            <a:r>
              <a:rPr lang="en-US" dirty="0" smtClean="0"/>
              <a:t>structure.</a:t>
            </a:r>
          </a:p>
        </p:txBody>
      </p:sp>
      <p:pic>
        <p:nvPicPr>
          <p:cNvPr id="228400" name="Picture 48"/>
          <p:cNvPicPr>
            <a:picLocks noChangeAspect="1" noChangeArrowheads="1"/>
          </p:cNvPicPr>
          <p:nvPr/>
        </p:nvPicPr>
        <p:blipFill>
          <a:blip r:embed="rId3" cstate="print"/>
          <a:srcRect/>
          <a:stretch>
            <a:fillRect/>
          </a:stretch>
        </p:blipFill>
        <p:spPr bwMode="auto">
          <a:xfrm>
            <a:off x="609600" y="2438400"/>
            <a:ext cx="28194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381000" y="5257800"/>
            <a:ext cx="8458199" cy="830997"/>
          </a:xfrm>
          <a:prstGeom prst="rect">
            <a:avLst/>
          </a:prstGeom>
          <a:noFill/>
        </p:spPr>
        <p:txBody>
          <a:bodyPr wrap="square" rtlCol="0">
            <a:spAutoFit/>
          </a:bodyPr>
          <a:lstStyle/>
          <a:p>
            <a:r>
              <a:rPr lang="en-US" sz="2400" dirty="0" smtClean="0"/>
              <a:t>Where Fire Spread is confined to object of origin, </a:t>
            </a:r>
          </a:p>
          <a:p>
            <a:r>
              <a:rPr lang="en-US" sz="2400" dirty="0" smtClean="0"/>
              <a:t>the Fire Module - Section D</a:t>
            </a:r>
            <a:r>
              <a:rPr lang="en-US" sz="2000" dirty="0" smtClean="0"/>
              <a:t>3</a:t>
            </a:r>
            <a:r>
              <a:rPr lang="en-US" sz="2400" dirty="0" smtClean="0"/>
              <a:t> box should be checked.</a:t>
            </a:r>
            <a:endParaRPr lang="en-US" sz="2400" dirty="0"/>
          </a:p>
        </p:txBody>
      </p:sp>
    </p:spTree>
  </p:cSld>
  <p:clrMapOvr>
    <a:masterClrMapping/>
  </p:clrMapOvr>
</p:sld>
</file>

<file path=ppt/theme/theme1.xml><?xml version="1.0" encoding="utf-8"?>
<a:theme xmlns:a="http://schemas.openxmlformats.org/drawingml/2006/main" name="Project Overview (Standard)">
  <a:themeElements>
    <a:clrScheme name="Project Overview (Standard)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fontScheme name="Project Overview (Standard)">
      <a:majorFont>
        <a:latin typeface="ZapfHumnst BT"/>
        <a:ea typeface=""/>
        <a:cs typeface=""/>
      </a:majorFont>
      <a:minorFont>
        <a:latin typeface="ZapfHumnst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800" b="0" i="0" u="none" strike="noStrike" cap="none" normalizeH="0" baseline="0" smtClean="0">
            <a:ln>
              <a:noFill/>
            </a:ln>
            <a:solidFill>
              <a:schemeClr val="tx1"/>
            </a:solidFill>
            <a:effectLst/>
            <a:latin typeface="Arial" charset="0"/>
          </a:defRPr>
        </a:defPPr>
      </a:lstStyle>
    </a:lnDef>
  </a:objectDefaults>
  <a:extraClrSchemeLst>
    <a:extraClrScheme>
      <a:clrScheme name="Project Overview (Standard)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Project Overview (Standard)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Project Overview (Standard)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Office\Templates\Presentations\Project Overview (Standard).pot</Template>
  <TotalTime>2682</TotalTime>
  <Words>569</Words>
  <Application>Microsoft Office PowerPoint</Application>
  <PresentationFormat>On-screen Show (4:3)</PresentationFormat>
  <Paragraphs>168</Paragraphs>
  <Slides>23</Slides>
  <Notes>23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Project Overview (Standard)</vt:lpstr>
      <vt:lpstr>CorelDRAW!</vt:lpstr>
      <vt:lpstr>NFIRS 3 - Structure Fire Module</vt:lpstr>
      <vt:lpstr>NFIRS 3 - Structure Fire Module</vt:lpstr>
      <vt:lpstr>I1 - Structure Type </vt:lpstr>
      <vt:lpstr>I1 - Structure Type </vt:lpstr>
      <vt:lpstr>I2 - Building Status</vt:lpstr>
      <vt:lpstr>I3 - Building Height </vt:lpstr>
      <vt:lpstr>I4 - Main Floor Size </vt:lpstr>
      <vt:lpstr>J1 - Fire Origin </vt:lpstr>
      <vt:lpstr>J2 - Fire Spread</vt:lpstr>
      <vt:lpstr>J3 - Stories Damaged by Flame</vt:lpstr>
      <vt:lpstr>K - Material Contributing Most to Flame Spread</vt:lpstr>
      <vt:lpstr>L1 - Presence of Detectors</vt:lpstr>
      <vt:lpstr>L2 - Detector Type</vt:lpstr>
      <vt:lpstr>L3 - Detector Power Supply</vt:lpstr>
      <vt:lpstr>L4 - Detector Operation</vt:lpstr>
      <vt:lpstr>L5 - Detector Effectiveness</vt:lpstr>
      <vt:lpstr>L6 - Reason for Detector Failure</vt:lpstr>
      <vt:lpstr>M1 - Presence of Automatic Extinguishment System</vt:lpstr>
      <vt:lpstr>M2 - Type of Automatic Extinguishment System</vt:lpstr>
      <vt:lpstr>M3 - Automatic Extinguishment System Operation</vt:lpstr>
      <vt:lpstr>M4 - Number of Sprinkler Heads Operating</vt:lpstr>
      <vt:lpstr>M5 - Automatic Extinguishment System Failure</vt:lpstr>
      <vt:lpstr>Questions?</vt:lpstr>
    </vt:vector>
  </TitlesOfParts>
  <Company>Texas Fire Marshal's Office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NFIRS3-Structure Fire Module</dc:title>
  <dc:subject>Entering Incident Reports</dc:subject>
  <dc:creator>Tammy Burch</dc:creator>
  <cp:keywords>NFIRS, NFIRS 5.0</cp:keywords>
  <dc:description>Does not include comments</dc:description>
  <cp:lastModifiedBy>vgarza</cp:lastModifiedBy>
  <cp:revision>242</cp:revision>
  <cp:lastPrinted>2000-04-07T19:45:50Z</cp:lastPrinted>
  <dcterms:created xsi:type="dcterms:W3CDTF">1997-09-26T01:52:54Z</dcterms:created>
  <dcterms:modified xsi:type="dcterms:W3CDTF">2013-08-12T14:28:42Z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2</vt:i4>
  </property>
  <property fmtid="{D5CDD505-2E9C-101B-9397-08002B2CF9AE}" pid="4" name="Compression">
    <vt:i4>100</vt:i4>
  </property>
  <property fmtid="{D5CDD505-2E9C-101B-9397-08002B2CF9AE}" pid="5" name="ScreenSize">
    <vt:i4>1</vt:i4>
  </property>
  <property fmtid="{D5CDD505-2E9C-101B-9397-08002B2CF9AE}" pid="6" name="ScreenUsage">
    <vt:i4>1</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false</vt:bool>
  </property>
  <property fmtid="{D5CDD505-2E9C-101B-9397-08002B2CF9AE}" pid="11" name="DownloadIEButton">
    <vt:bool>false</vt:bool>
  </property>
  <property fmtid="{D5CDD505-2E9C-101B-9397-08002B2CF9AE}" pid="12" name="UseBrowserColor">
    <vt:bool>false</vt:bool>
  </property>
  <property fmtid="{D5CDD505-2E9C-101B-9397-08002B2CF9AE}" pid="13" name="BackColor">
    <vt:i4>16777215</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4</vt:i4>
  </property>
  <property fmtid="{D5CDD505-2E9C-101B-9397-08002B2CF9AE}" pid="19" name="ShowNotes">
    <vt:bool>false</vt:bool>
  </property>
  <property fmtid="{D5CDD505-2E9C-101B-9397-08002B2CF9AE}" pid="20" name="NavBtnPos">
    <vt:i4>3</vt:i4>
  </property>
  <property fmtid="{D5CDD505-2E9C-101B-9397-08002B2CF9AE}" pid="21" name="OutputDir">
    <vt:lpwstr>c:\httpd\htdocs\newnfirs</vt:lpwstr>
  </property>
</Properties>
</file>