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23"/>
  </p:notesMasterIdLst>
  <p:handoutMasterIdLst>
    <p:handoutMasterId r:id="rId24"/>
  </p:handoutMasterIdLst>
  <p:sldIdLst>
    <p:sldId id="348" r:id="rId2"/>
    <p:sldId id="729" r:id="rId3"/>
    <p:sldId id="351" r:id="rId4"/>
    <p:sldId id="352" r:id="rId5"/>
    <p:sldId id="353" r:id="rId6"/>
    <p:sldId id="730" r:id="rId7"/>
    <p:sldId id="728" r:id="rId8"/>
    <p:sldId id="732" r:id="rId9"/>
    <p:sldId id="735" r:id="rId10"/>
    <p:sldId id="356" r:id="rId11"/>
    <p:sldId id="731" r:id="rId12"/>
    <p:sldId id="357" r:id="rId13"/>
    <p:sldId id="733" r:id="rId14"/>
    <p:sldId id="359" r:id="rId15"/>
    <p:sldId id="734" r:id="rId16"/>
    <p:sldId id="360" r:id="rId17"/>
    <p:sldId id="361" r:id="rId18"/>
    <p:sldId id="362" r:id="rId19"/>
    <p:sldId id="363" r:id="rId20"/>
    <p:sldId id="365" r:id="rId21"/>
    <p:sldId id="367" r:id="rId22"/>
  </p:sldIdLst>
  <p:sldSz cx="9144000" cy="6858000" type="screen4x3"/>
  <p:notesSz cx="6858000" cy="9190038"/>
  <p:defaultTextStyle>
    <a:defPPr>
      <a:defRPr lang="en-US"/>
    </a:defPPr>
    <a:lvl1pPr algn="ctr" rtl="0" eaLnBrk="0" fontAlgn="base" hangingPunct="0">
      <a:spcBef>
        <a:spcPct val="0"/>
      </a:spcBef>
      <a:spcAft>
        <a:spcPct val="0"/>
      </a:spcAft>
      <a:defRPr kumimoji="1" sz="2800" kern="1200">
        <a:solidFill>
          <a:schemeClr val="tx1"/>
        </a:solidFill>
        <a:latin typeface="Arial" charset="0"/>
        <a:ea typeface="+mn-ea"/>
        <a:cs typeface="+mn-cs"/>
      </a:defRPr>
    </a:lvl1pPr>
    <a:lvl2pPr marL="457200" algn="ctr" rtl="0" eaLnBrk="0" fontAlgn="base" hangingPunct="0">
      <a:spcBef>
        <a:spcPct val="0"/>
      </a:spcBef>
      <a:spcAft>
        <a:spcPct val="0"/>
      </a:spcAft>
      <a:defRPr kumimoji="1" sz="2800" kern="1200">
        <a:solidFill>
          <a:schemeClr val="tx1"/>
        </a:solidFill>
        <a:latin typeface="Arial" charset="0"/>
        <a:ea typeface="+mn-ea"/>
        <a:cs typeface="+mn-cs"/>
      </a:defRPr>
    </a:lvl2pPr>
    <a:lvl3pPr marL="914400" algn="ctr" rtl="0" eaLnBrk="0" fontAlgn="base" hangingPunct="0">
      <a:spcBef>
        <a:spcPct val="0"/>
      </a:spcBef>
      <a:spcAft>
        <a:spcPct val="0"/>
      </a:spcAft>
      <a:defRPr kumimoji="1" sz="2800" kern="1200">
        <a:solidFill>
          <a:schemeClr val="tx1"/>
        </a:solidFill>
        <a:latin typeface="Arial" charset="0"/>
        <a:ea typeface="+mn-ea"/>
        <a:cs typeface="+mn-cs"/>
      </a:defRPr>
    </a:lvl3pPr>
    <a:lvl4pPr marL="1371600" algn="ctr" rtl="0" eaLnBrk="0" fontAlgn="base" hangingPunct="0">
      <a:spcBef>
        <a:spcPct val="0"/>
      </a:spcBef>
      <a:spcAft>
        <a:spcPct val="0"/>
      </a:spcAft>
      <a:defRPr kumimoji="1" sz="2800" kern="1200">
        <a:solidFill>
          <a:schemeClr val="tx1"/>
        </a:solidFill>
        <a:latin typeface="Arial" charset="0"/>
        <a:ea typeface="+mn-ea"/>
        <a:cs typeface="+mn-cs"/>
      </a:defRPr>
    </a:lvl4pPr>
    <a:lvl5pPr marL="1828800" algn="ctr" rtl="0" eaLnBrk="0" fontAlgn="base" hangingPunct="0">
      <a:spcBef>
        <a:spcPct val="0"/>
      </a:spcBef>
      <a:spcAft>
        <a:spcPct val="0"/>
      </a:spcAft>
      <a:defRPr kumimoji="1" sz="2800" kern="1200">
        <a:solidFill>
          <a:schemeClr val="tx1"/>
        </a:solidFill>
        <a:latin typeface="Arial" charset="0"/>
        <a:ea typeface="+mn-ea"/>
        <a:cs typeface="+mn-cs"/>
      </a:defRPr>
    </a:lvl5pPr>
    <a:lvl6pPr marL="2286000" algn="l" defTabSz="914400" rtl="0" eaLnBrk="1" latinLnBrk="0" hangingPunct="1">
      <a:defRPr kumimoji="1" sz="2800" kern="1200">
        <a:solidFill>
          <a:schemeClr val="tx1"/>
        </a:solidFill>
        <a:latin typeface="Arial" charset="0"/>
        <a:ea typeface="+mn-ea"/>
        <a:cs typeface="+mn-cs"/>
      </a:defRPr>
    </a:lvl6pPr>
    <a:lvl7pPr marL="2743200" algn="l" defTabSz="914400" rtl="0" eaLnBrk="1" latinLnBrk="0" hangingPunct="1">
      <a:defRPr kumimoji="1" sz="2800" kern="1200">
        <a:solidFill>
          <a:schemeClr val="tx1"/>
        </a:solidFill>
        <a:latin typeface="Arial" charset="0"/>
        <a:ea typeface="+mn-ea"/>
        <a:cs typeface="+mn-cs"/>
      </a:defRPr>
    </a:lvl7pPr>
    <a:lvl8pPr marL="3200400" algn="l" defTabSz="914400" rtl="0" eaLnBrk="1" latinLnBrk="0" hangingPunct="1">
      <a:defRPr kumimoji="1" sz="2800" kern="1200">
        <a:solidFill>
          <a:schemeClr val="tx1"/>
        </a:solidFill>
        <a:latin typeface="Arial" charset="0"/>
        <a:ea typeface="+mn-ea"/>
        <a:cs typeface="+mn-cs"/>
      </a:defRPr>
    </a:lvl8pPr>
    <a:lvl9pPr marL="3657600" algn="l" defTabSz="914400" rtl="0" eaLnBrk="1" latinLnBrk="0" hangingPunct="1">
      <a:defRPr kumimoji="1" sz="2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FF00"/>
    <a:srgbClr val="BEBEBE"/>
    <a:srgbClr val="0033CC"/>
    <a:srgbClr val="6699FF"/>
    <a:srgbClr val="33CCFF"/>
    <a:srgbClr val="FF0000"/>
    <a:srgbClr val="99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094" y="-6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75" d="100"/>
          <a:sy n="75" d="100"/>
        </p:scale>
        <p:origin x="-1788" y="-72"/>
      </p:cViewPr>
      <p:guideLst>
        <p:guide orient="horz" pos="2894"/>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sz="1200"/>
            </a:lvl1pPr>
          </a:lstStyle>
          <a:p>
            <a:r>
              <a:rPr lang="en-US"/>
              <a:t>NFIRS-1 Basic Module</a:t>
            </a:r>
          </a:p>
        </p:txBody>
      </p:sp>
      <p:sp>
        <p:nvSpPr>
          <p:cNvPr id="117763" name="Rectangle 3"/>
          <p:cNvSpPr>
            <a:spLocks noGrp="1" noChangeArrowheads="1"/>
          </p:cNvSpPr>
          <p:nvPr>
            <p:ph type="dt" sz="quarter" idx="1"/>
          </p:nvPr>
        </p:nvSpPr>
        <p:spPr bwMode="auto">
          <a:xfrm>
            <a:off x="388620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200"/>
            </a:lvl1pPr>
          </a:lstStyle>
          <a:p>
            <a:fld id="{04B777FA-82F8-4AB9-83B0-B75D582FDB62}" type="datetime1">
              <a:rPr lang="en-US"/>
              <a:pPr/>
              <a:t>5/29/2013</a:t>
            </a:fld>
            <a:endParaRPr lang="en-US"/>
          </a:p>
        </p:txBody>
      </p:sp>
      <p:sp>
        <p:nvSpPr>
          <p:cNvPr id="117764" name="Rectangle 4"/>
          <p:cNvSpPr>
            <a:spLocks noGrp="1" noChangeArrowheads="1"/>
          </p:cNvSpPr>
          <p:nvPr>
            <p:ph type="ftr" sz="quarter" idx="2"/>
          </p:nvPr>
        </p:nvSpPr>
        <p:spPr bwMode="auto">
          <a:xfrm>
            <a:off x="0" y="8731250"/>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kumimoji="0" sz="1200"/>
            </a:lvl1pPr>
          </a:lstStyle>
          <a:p>
            <a:endParaRPr lang="en-US"/>
          </a:p>
        </p:txBody>
      </p:sp>
      <p:sp>
        <p:nvSpPr>
          <p:cNvPr id="117765" name="Rectangle 5"/>
          <p:cNvSpPr>
            <a:spLocks noGrp="1" noChangeArrowheads="1"/>
          </p:cNvSpPr>
          <p:nvPr>
            <p:ph type="sldNum" sz="quarter" idx="3"/>
          </p:nvPr>
        </p:nvSpPr>
        <p:spPr bwMode="auto">
          <a:xfrm>
            <a:off x="3886200" y="8731250"/>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200"/>
            </a:lvl1pPr>
          </a:lstStyle>
          <a:p>
            <a:fld id="{BC331533-81FE-4D9E-A24E-CC3F25C27D9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8788"/>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l">
              <a:defRPr kumimoji="0" sz="1200">
                <a:latin typeface="Times New Roman" pitchFamily="18" charset="0"/>
              </a:defRPr>
            </a:lvl1pPr>
          </a:lstStyle>
          <a:p>
            <a:r>
              <a:rPr lang="en-US"/>
              <a:t>NFIRS-1 Basic Module</a:t>
            </a:r>
          </a:p>
        </p:txBody>
      </p:sp>
      <p:sp>
        <p:nvSpPr>
          <p:cNvPr id="2051" name="Rectangle 3"/>
          <p:cNvSpPr>
            <a:spLocks noGrp="1" noRot="1" noChangeAspect="1" noChangeArrowheads="1"/>
          </p:cNvSpPr>
          <p:nvPr>
            <p:ph type="sldImg" idx="2"/>
          </p:nvPr>
        </p:nvSpPr>
        <p:spPr bwMode="auto">
          <a:xfrm>
            <a:off x="1131888" y="688975"/>
            <a:ext cx="4595812" cy="3446463"/>
          </a:xfrm>
          <a:prstGeom prst="rect">
            <a:avLst/>
          </a:prstGeom>
          <a:noFill/>
          <a:ln w="9525">
            <a:solidFill>
              <a:srgbClr val="000000"/>
            </a:solidFill>
            <a:miter lim="800000"/>
            <a:headEnd/>
            <a:tailEnd/>
          </a:ln>
        </p:spPr>
      </p:sp>
      <p:sp>
        <p:nvSpPr>
          <p:cNvPr id="2052" name="Rectangle 4"/>
          <p:cNvSpPr>
            <a:spLocks noGrp="1" noChangeArrowheads="1"/>
          </p:cNvSpPr>
          <p:nvPr>
            <p:ph type="body" sz="quarter" idx="3"/>
          </p:nvPr>
        </p:nvSpPr>
        <p:spPr bwMode="auto">
          <a:xfrm>
            <a:off x="914400" y="4365625"/>
            <a:ext cx="5029200" cy="4135438"/>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3" name="Rectangle 5"/>
          <p:cNvSpPr>
            <a:spLocks noGrp="1" noChangeArrowheads="1"/>
          </p:cNvSpPr>
          <p:nvPr>
            <p:ph type="dt" idx="1"/>
          </p:nvPr>
        </p:nvSpPr>
        <p:spPr bwMode="auto">
          <a:xfrm>
            <a:off x="3886200" y="0"/>
            <a:ext cx="2971800" cy="458788"/>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a:defRPr kumimoji="0" sz="1200">
                <a:latin typeface="Times New Roman" pitchFamily="18" charset="0"/>
              </a:defRPr>
            </a:lvl1pPr>
          </a:lstStyle>
          <a:p>
            <a:fld id="{4394B48F-8992-404F-AFB0-177E2B2A84A2}" type="datetime1">
              <a:rPr lang="en-US"/>
              <a:pPr/>
              <a:t>5/29/2013</a:t>
            </a:fld>
            <a:endParaRPr lang="en-US"/>
          </a:p>
        </p:txBody>
      </p:sp>
      <p:sp>
        <p:nvSpPr>
          <p:cNvPr id="2054" name="Rectangle 6"/>
          <p:cNvSpPr>
            <a:spLocks noGrp="1" noChangeArrowheads="1"/>
          </p:cNvSpPr>
          <p:nvPr>
            <p:ph type="ftr" sz="quarter" idx="4"/>
          </p:nvPr>
        </p:nvSpPr>
        <p:spPr bwMode="auto">
          <a:xfrm>
            <a:off x="0" y="8731250"/>
            <a:ext cx="2971800" cy="458788"/>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l">
              <a:defRPr kumimoji="0" sz="1200">
                <a:latin typeface="Times New Roman" pitchFamily="18" charset="0"/>
              </a:defRPr>
            </a:lvl1pPr>
          </a:lstStyle>
          <a:p>
            <a:endParaRPr lang="en-US"/>
          </a:p>
        </p:txBody>
      </p:sp>
      <p:sp>
        <p:nvSpPr>
          <p:cNvPr id="2055" name="Rectangle 7"/>
          <p:cNvSpPr>
            <a:spLocks noGrp="1" noChangeArrowheads="1"/>
          </p:cNvSpPr>
          <p:nvPr>
            <p:ph type="sldNum" sz="quarter" idx="5"/>
          </p:nvPr>
        </p:nvSpPr>
        <p:spPr bwMode="auto">
          <a:xfrm>
            <a:off x="3886200" y="8731250"/>
            <a:ext cx="2971800" cy="458788"/>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a:defRPr kumimoji="0" sz="1200">
                <a:latin typeface="Times New Roman" pitchFamily="18" charset="0"/>
              </a:defRPr>
            </a:lvl1pPr>
          </a:lstStyle>
          <a:p>
            <a:fld id="{7D63A26D-F3E2-4126-A043-4A02939101CF}" type="slidenum">
              <a:rPr lang="en-US"/>
              <a:pPr/>
              <a:t>‹#›</a:t>
            </a:fld>
            <a:endParaRPr lang="en-US"/>
          </a:p>
        </p:txBody>
      </p:sp>
      <p:sp>
        <p:nvSpPr>
          <p:cNvPr id="2056" name="Text Box 8"/>
          <p:cNvSpPr txBox="1">
            <a:spLocks noChangeArrowheads="1"/>
          </p:cNvSpPr>
          <p:nvPr/>
        </p:nvSpPr>
        <p:spPr bwMode="auto">
          <a:xfrm>
            <a:off x="3128963" y="152400"/>
            <a:ext cx="184150" cy="519113"/>
          </a:xfrm>
          <a:prstGeom prst="rect">
            <a:avLst/>
          </a:prstGeom>
          <a:noFill/>
          <a:ln w="9525">
            <a:noFill/>
            <a:miter lim="800000"/>
            <a:headEnd/>
            <a:tailEnd/>
          </a:ln>
          <a:effectLst/>
        </p:spPr>
        <p:txBody>
          <a:bodyPr wrap="none">
            <a:spAutoFit/>
          </a:bodyPr>
          <a:lstStyle/>
          <a:p>
            <a:endParaRPr kumimoji="0" lang="en-US"/>
          </a:p>
        </p:txBody>
      </p:sp>
    </p:spTree>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21F2F28A-6F55-4847-86C5-1FC3FA2B4171}"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A903C374-54B6-4B0C-A154-D11E45C9BF33}" type="slidenum">
              <a:rPr lang="en-US"/>
              <a:pPr/>
              <a:t>1</a:t>
            </a:fld>
            <a:endParaRPr lang="en-US"/>
          </a:p>
        </p:txBody>
      </p:sp>
      <p:sp>
        <p:nvSpPr>
          <p:cNvPr id="746498" name="Rectangle 1026"/>
          <p:cNvSpPr>
            <a:spLocks noGrp="1" noRot="1" noChangeAspect="1" noChangeArrowheads="1"/>
          </p:cNvSpPr>
          <p:nvPr>
            <p:ph type="sldImg"/>
          </p:nvPr>
        </p:nvSpPr>
        <p:spPr>
          <a:ln/>
        </p:spPr>
      </p:sp>
      <p:sp>
        <p:nvSpPr>
          <p:cNvPr id="74649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99130292-BBD9-480D-8F0A-2750E987942E}"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144F2E94-E21A-468A-B75F-09A06CC0C867}" type="slidenum">
              <a:rPr lang="en-US"/>
              <a:pPr/>
              <a:t>10</a:t>
            </a:fld>
            <a:endParaRPr lang="en-US"/>
          </a:p>
        </p:txBody>
      </p:sp>
      <p:sp>
        <p:nvSpPr>
          <p:cNvPr id="764930" name="Rectangle 2"/>
          <p:cNvSpPr>
            <a:spLocks noGrp="1" noRot="1" noChangeAspect="1" noChangeArrowheads="1"/>
          </p:cNvSpPr>
          <p:nvPr>
            <p:ph type="sldImg"/>
          </p:nvPr>
        </p:nvSpPr>
        <p:spPr>
          <a:ln/>
        </p:spPr>
      </p:sp>
      <p:sp>
        <p:nvSpPr>
          <p:cNvPr id="764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99130292-BBD9-480D-8F0A-2750E987942E}"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144F2E94-E21A-468A-B75F-09A06CC0C867}" type="slidenum">
              <a:rPr lang="en-US"/>
              <a:pPr/>
              <a:t>11</a:t>
            </a:fld>
            <a:endParaRPr lang="en-US"/>
          </a:p>
        </p:txBody>
      </p:sp>
      <p:sp>
        <p:nvSpPr>
          <p:cNvPr id="764930" name="Rectangle 2"/>
          <p:cNvSpPr>
            <a:spLocks noGrp="1" noRot="1" noChangeAspect="1" noChangeArrowheads="1"/>
          </p:cNvSpPr>
          <p:nvPr>
            <p:ph type="sldImg"/>
          </p:nvPr>
        </p:nvSpPr>
        <p:spPr>
          <a:ln/>
        </p:spPr>
      </p:sp>
      <p:sp>
        <p:nvSpPr>
          <p:cNvPr id="764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21B21F6C-EDEB-4904-91AC-5B700B771C04}"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87200279-E5D1-406F-9557-AAEE2CF91EB1}" type="slidenum">
              <a:rPr lang="en-US"/>
              <a:pPr/>
              <a:t>12</a:t>
            </a:fld>
            <a:endParaRPr lang="en-US"/>
          </a:p>
        </p:txBody>
      </p:sp>
      <p:sp>
        <p:nvSpPr>
          <p:cNvPr id="768002" name="Rectangle 2"/>
          <p:cNvSpPr>
            <a:spLocks noGrp="1" noRot="1" noChangeAspect="1" noChangeArrowheads="1"/>
          </p:cNvSpPr>
          <p:nvPr>
            <p:ph type="sldImg"/>
          </p:nvPr>
        </p:nvSpPr>
        <p:spPr>
          <a:ln/>
        </p:spPr>
      </p:sp>
      <p:sp>
        <p:nvSpPr>
          <p:cNvPr id="768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21B21F6C-EDEB-4904-91AC-5B700B771C04}"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87200279-E5D1-406F-9557-AAEE2CF91EB1}" type="slidenum">
              <a:rPr lang="en-US"/>
              <a:pPr/>
              <a:t>13</a:t>
            </a:fld>
            <a:endParaRPr lang="en-US"/>
          </a:p>
        </p:txBody>
      </p:sp>
      <p:sp>
        <p:nvSpPr>
          <p:cNvPr id="768002" name="Rectangle 2"/>
          <p:cNvSpPr>
            <a:spLocks noGrp="1" noRot="1" noChangeAspect="1" noChangeArrowheads="1"/>
          </p:cNvSpPr>
          <p:nvPr>
            <p:ph type="sldImg"/>
          </p:nvPr>
        </p:nvSpPr>
        <p:spPr>
          <a:ln/>
        </p:spPr>
      </p:sp>
      <p:sp>
        <p:nvSpPr>
          <p:cNvPr id="768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6C9B2ABB-A410-4940-BF53-61C9919D15ED}"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CD114A11-9602-438F-9EB8-22C46679253D}" type="slidenum">
              <a:rPr lang="en-US"/>
              <a:pPr/>
              <a:t>14</a:t>
            </a:fld>
            <a:endParaRPr lang="en-US"/>
          </a:p>
        </p:txBody>
      </p:sp>
      <p:sp>
        <p:nvSpPr>
          <p:cNvPr id="774146" name="Rectangle 2"/>
          <p:cNvSpPr>
            <a:spLocks noGrp="1" noRot="1" noChangeAspect="1" noChangeArrowheads="1"/>
          </p:cNvSpPr>
          <p:nvPr>
            <p:ph type="sldImg"/>
          </p:nvPr>
        </p:nvSpPr>
        <p:spPr>
          <a:ln/>
        </p:spPr>
      </p:sp>
      <p:sp>
        <p:nvSpPr>
          <p:cNvPr id="774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6C9B2ABB-A410-4940-BF53-61C9919D15ED}"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CD114A11-9602-438F-9EB8-22C46679253D}" type="slidenum">
              <a:rPr lang="en-US"/>
              <a:pPr/>
              <a:t>15</a:t>
            </a:fld>
            <a:endParaRPr lang="en-US"/>
          </a:p>
        </p:txBody>
      </p:sp>
      <p:sp>
        <p:nvSpPr>
          <p:cNvPr id="774146" name="Rectangle 2"/>
          <p:cNvSpPr>
            <a:spLocks noGrp="1" noRot="1" noChangeAspect="1" noChangeArrowheads="1"/>
          </p:cNvSpPr>
          <p:nvPr>
            <p:ph type="sldImg"/>
          </p:nvPr>
        </p:nvSpPr>
        <p:spPr>
          <a:ln/>
        </p:spPr>
      </p:sp>
      <p:sp>
        <p:nvSpPr>
          <p:cNvPr id="774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1EFC585B-F76F-4796-9EB5-FA6B30B8E95E}"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C9871C0C-4048-4B31-86F8-75D615669D8A}" type="slidenum">
              <a:rPr lang="en-US"/>
              <a:pPr/>
              <a:t>16</a:t>
            </a:fld>
            <a:endParaRPr lang="en-US"/>
          </a:p>
        </p:txBody>
      </p:sp>
      <p:sp>
        <p:nvSpPr>
          <p:cNvPr id="777218" name="Rectangle 2"/>
          <p:cNvSpPr>
            <a:spLocks noGrp="1" noRot="1" noChangeAspect="1" noChangeArrowheads="1"/>
          </p:cNvSpPr>
          <p:nvPr>
            <p:ph type="sldImg"/>
          </p:nvPr>
        </p:nvSpPr>
        <p:spPr>
          <a:ln/>
        </p:spPr>
      </p:sp>
      <p:sp>
        <p:nvSpPr>
          <p:cNvPr id="777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4B505FA9-5F18-40E4-8D15-0DC114A5B75C}"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92F18185-8501-4166-AF9E-09B76566F29C}" type="slidenum">
              <a:rPr lang="en-US"/>
              <a:pPr/>
              <a:t>17</a:t>
            </a:fld>
            <a:endParaRPr lang="en-US"/>
          </a:p>
        </p:txBody>
      </p:sp>
      <p:sp>
        <p:nvSpPr>
          <p:cNvPr id="780290" name="Rectangle 2"/>
          <p:cNvSpPr>
            <a:spLocks noGrp="1" noRot="1" noChangeAspect="1" noChangeArrowheads="1"/>
          </p:cNvSpPr>
          <p:nvPr>
            <p:ph type="sldImg"/>
          </p:nvPr>
        </p:nvSpPr>
        <p:spPr>
          <a:ln/>
        </p:spPr>
      </p:sp>
      <p:sp>
        <p:nvSpPr>
          <p:cNvPr id="780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0C9E93A1-6332-4B0B-8069-4EFF83F2130E}"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3F17569B-F5A0-4D8A-A293-ABC150645F76}" type="slidenum">
              <a:rPr lang="en-US"/>
              <a:pPr/>
              <a:t>18</a:t>
            </a:fld>
            <a:endParaRPr lang="en-US"/>
          </a:p>
        </p:txBody>
      </p:sp>
      <p:sp>
        <p:nvSpPr>
          <p:cNvPr id="783362" name="Rectangle 2"/>
          <p:cNvSpPr>
            <a:spLocks noGrp="1" noRot="1" noChangeAspect="1" noChangeArrowheads="1"/>
          </p:cNvSpPr>
          <p:nvPr>
            <p:ph type="sldImg"/>
          </p:nvPr>
        </p:nvSpPr>
        <p:spPr>
          <a:ln/>
        </p:spPr>
      </p:sp>
      <p:sp>
        <p:nvSpPr>
          <p:cNvPr id="783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8D38A59B-8C43-4AEE-B429-F3C660C4713E}"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E2182731-00A8-44A9-A01F-DF05E7EEBB6F}" type="slidenum">
              <a:rPr lang="en-US"/>
              <a:pPr/>
              <a:t>19</a:t>
            </a:fld>
            <a:endParaRPr lang="en-US"/>
          </a:p>
        </p:txBody>
      </p:sp>
      <p:sp>
        <p:nvSpPr>
          <p:cNvPr id="786434" name="Rectangle 2"/>
          <p:cNvSpPr>
            <a:spLocks noGrp="1" noRot="1" noChangeAspect="1" noChangeArrowheads="1"/>
          </p:cNvSpPr>
          <p:nvPr>
            <p:ph type="sldImg"/>
          </p:nvPr>
        </p:nvSpPr>
        <p:spPr>
          <a:ln/>
        </p:spPr>
      </p:sp>
      <p:sp>
        <p:nvSpPr>
          <p:cNvPr id="78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21F2F28A-6F55-4847-86C5-1FC3FA2B4171}"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A903C374-54B6-4B0C-A154-D11E45C9BF33}" type="slidenum">
              <a:rPr lang="en-US"/>
              <a:pPr/>
              <a:t>2</a:t>
            </a:fld>
            <a:endParaRPr lang="en-US"/>
          </a:p>
        </p:txBody>
      </p:sp>
      <p:sp>
        <p:nvSpPr>
          <p:cNvPr id="746498" name="Rectangle 1026"/>
          <p:cNvSpPr>
            <a:spLocks noGrp="1" noRot="1" noChangeAspect="1" noChangeArrowheads="1"/>
          </p:cNvSpPr>
          <p:nvPr>
            <p:ph type="sldImg"/>
          </p:nvPr>
        </p:nvSpPr>
        <p:spPr>
          <a:ln/>
        </p:spPr>
      </p:sp>
      <p:sp>
        <p:nvSpPr>
          <p:cNvPr id="74649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A6865549-6D2B-47B2-96EE-3F4751283179}"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40DFCE86-5C07-4D0B-A0B4-71AD0191197A}" type="slidenum">
              <a:rPr lang="en-US"/>
              <a:pPr/>
              <a:t>20</a:t>
            </a:fld>
            <a:endParaRPr lang="en-US"/>
          </a:p>
        </p:txBody>
      </p:sp>
      <p:sp>
        <p:nvSpPr>
          <p:cNvPr id="792578" name="Rectangle 2"/>
          <p:cNvSpPr>
            <a:spLocks noGrp="1" noRot="1" noChangeAspect="1" noChangeArrowheads="1"/>
          </p:cNvSpPr>
          <p:nvPr>
            <p:ph type="sldImg"/>
          </p:nvPr>
        </p:nvSpPr>
        <p:spPr>
          <a:ln/>
        </p:spPr>
      </p:sp>
      <p:sp>
        <p:nvSpPr>
          <p:cNvPr id="792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7E947696-2405-419F-97B1-9FAD529FEC3C}"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5A5D99D4-5F78-4FA5-B4BF-4A3FE558B010}" type="slidenum">
              <a:rPr lang="en-US"/>
              <a:pPr/>
              <a:t>21</a:t>
            </a:fld>
            <a:endParaRPr lang="en-US"/>
          </a:p>
        </p:txBody>
      </p:sp>
      <p:sp>
        <p:nvSpPr>
          <p:cNvPr id="647170" name="Rectangle 2"/>
          <p:cNvSpPr>
            <a:spLocks noGrp="1" noRot="1" noChangeAspect="1" noChangeArrowheads="1"/>
          </p:cNvSpPr>
          <p:nvPr>
            <p:ph type="sldImg"/>
          </p:nvPr>
        </p:nvSpPr>
        <p:spPr>
          <a:ln/>
        </p:spPr>
      </p:sp>
      <p:sp>
        <p:nvSpPr>
          <p:cNvPr id="6471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E00DC581-660D-4B09-B406-0053EC39CED6}"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7B31C665-8F4B-485E-A621-B3BC66EB70C5}" type="slidenum">
              <a:rPr lang="en-US"/>
              <a:pPr/>
              <a:t>3</a:t>
            </a:fld>
            <a:endParaRPr lang="en-US"/>
          </a:p>
        </p:txBody>
      </p:sp>
      <p:sp>
        <p:nvSpPr>
          <p:cNvPr id="749570" name="Rectangle 2"/>
          <p:cNvSpPr>
            <a:spLocks noGrp="1" noRot="1" noChangeAspect="1" noChangeArrowheads="1"/>
          </p:cNvSpPr>
          <p:nvPr>
            <p:ph type="sldImg"/>
          </p:nvPr>
        </p:nvSpPr>
        <p:spPr>
          <a:ln/>
        </p:spPr>
      </p:sp>
      <p:sp>
        <p:nvSpPr>
          <p:cNvPr id="749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A59B3C57-27AE-44C7-9081-B609295A43A5}"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F5A42318-7B77-46F8-B837-F60BEE71C07B}" type="slidenum">
              <a:rPr lang="en-US"/>
              <a:pPr/>
              <a:t>4</a:t>
            </a:fld>
            <a:endParaRPr lang="en-US"/>
          </a:p>
        </p:txBody>
      </p:sp>
      <p:sp>
        <p:nvSpPr>
          <p:cNvPr id="752642" name="Rectangle 1026"/>
          <p:cNvSpPr>
            <a:spLocks noGrp="1" noRot="1" noChangeAspect="1" noChangeArrowheads="1"/>
          </p:cNvSpPr>
          <p:nvPr>
            <p:ph type="sldImg"/>
          </p:nvPr>
        </p:nvSpPr>
        <p:spPr>
          <a:ln/>
        </p:spPr>
      </p:sp>
      <p:sp>
        <p:nvSpPr>
          <p:cNvPr id="752643"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F39F5D30-7440-4580-A5F9-E9DDA26CA7B7}"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33EA0981-9FF3-4290-9EA3-280ACB3681A3}" type="slidenum">
              <a:rPr lang="en-US"/>
              <a:pPr/>
              <a:t>5</a:t>
            </a:fld>
            <a:endParaRPr lang="en-US"/>
          </a:p>
        </p:txBody>
      </p:sp>
      <p:sp>
        <p:nvSpPr>
          <p:cNvPr id="755714" name="Rectangle 2"/>
          <p:cNvSpPr>
            <a:spLocks noGrp="1" noRot="1" noChangeAspect="1" noChangeArrowheads="1"/>
          </p:cNvSpPr>
          <p:nvPr>
            <p:ph type="sldImg"/>
          </p:nvPr>
        </p:nvSpPr>
        <p:spPr>
          <a:ln/>
        </p:spPr>
      </p:sp>
      <p:sp>
        <p:nvSpPr>
          <p:cNvPr id="755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F39F5D30-7440-4580-A5F9-E9DDA26CA7B7}"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33EA0981-9FF3-4290-9EA3-280ACB3681A3}" type="slidenum">
              <a:rPr lang="en-US"/>
              <a:pPr/>
              <a:t>6</a:t>
            </a:fld>
            <a:endParaRPr lang="en-US"/>
          </a:p>
        </p:txBody>
      </p:sp>
      <p:sp>
        <p:nvSpPr>
          <p:cNvPr id="755714" name="Rectangle 2"/>
          <p:cNvSpPr>
            <a:spLocks noGrp="1" noRot="1" noChangeAspect="1" noChangeArrowheads="1"/>
          </p:cNvSpPr>
          <p:nvPr>
            <p:ph type="sldImg"/>
          </p:nvPr>
        </p:nvSpPr>
        <p:spPr>
          <a:ln/>
        </p:spPr>
      </p:sp>
      <p:sp>
        <p:nvSpPr>
          <p:cNvPr id="755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E910E869-F159-4713-A1C3-4002173559C6}"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D9AF7870-9E83-4489-9EA0-23A94FC4302D}" type="slidenum">
              <a:rPr lang="en-US"/>
              <a:pPr/>
              <a:t>7</a:t>
            </a:fld>
            <a:endParaRPr lang="en-US"/>
          </a:p>
        </p:txBody>
      </p:sp>
      <p:sp>
        <p:nvSpPr>
          <p:cNvPr id="761858" name="Rectangle 2"/>
          <p:cNvSpPr>
            <a:spLocks noGrp="1" noRot="1" noChangeAspect="1" noChangeArrowheads="1"/>
          </p:cNvSpPr>
          <p:nvPr>
            <p:ph type="sldImg"/>
          </p:nvPr>
        </p:nvSpPr>
        <p:spPr>
          <a:ln/>
        </p:spPr>
      </p:sp>
      <p:sp>
        <p:nvSpPr>
          <p:cNvPr id="761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E910E869-F159-4713-A1C3-4002173559C6}"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D9AF7870-9E83-4489-9EA0-23A94FC4302D}" type="slidenum">
              <a:rPr lang="en-US"/>
              <a:pPr/>
              <a:t>8</a:t>
            </a:fld>
            <a:endParaRPr lang="en-US"/>
          </a:p>
        </p:txBody>
      </p:sp>
      <p:sp>
        <p:nvSpPr>
          <p:cNvPr id="761858" name="Rectangle 2"/>
          <p:cNvSpPr>
            <a:spLocks noGrp="1" noRot="1" noChangeAspect="1" noChangeArrowheads="1"/>
          </p:cNvSpPr>
          <p:nvPr>
            <p:ph type="sldImg"/>
          </p:nvPr>
        </p:nvSpPr>
        <p:spPr>
          <a:ln/>
        </p:spPr>
      </p:sp>
      <p:sp>
        <p:nvSpPr>
          <p:cNvPr id="761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NFIRS-1 Basic Module</a:t>
            </a:r>
          </a:p>
        </p:txBody>
      </p:sp>
      <p:sp>
        <p:nvSpPr>
          <p:cNvPr id="5" name="Rectangle 5"/>
          <p:cNvSpPr>
            <a:spLocks noGrp="1" noChangeArrowheads="1"/>
          </p:cNvSpPr>
          <p:nvPr>
            <p:ph type="dt" idx="1"/>
          </p:nvPr>
        </p:nvSpPr>
        <p:spPr>
          <a:ln/>
        </p:spPr>
        <p:txBody>
          <a:bodyPr/>
          <a:lstStyle/>
          <a:p>
            <a:fld id="{E910E869-F159-4713-A1C3-4002173559C6}" type="datetime1">
              <a:rPr lang="en-US"/>
              <a:pPr/>
              <a:t>5/29/2013</a:t>
            </a:fld>
            <a:endParaRPr lang="en-US"/>
          </a:p>
        </p:txBody>
      </p:sp>
      <p:sp>
        <p:nvSpPr>
          <p:cNvPr id="6" name="Rectangle 7"/>
          <p:cNvSpPr>
            <a:spLocks noGrp="1" noChangeArrowheads="1"/>
          </p:cNvSpPr>
          <p:nvPr>
            <p:ph type="sldNum" sz="quarter" idx="5"/>
          </p:nvPr>
        </p:nvSpPr>
        <p:spPr>
          <a:ln/>
        </p:spPr>
        <p:txBody>
          <a:bodyPr/>
          <a:lstStyle/>
          <a:p>
            <a:fld id="{D9AF7870-9E83-4489-9EA0-23A94FC4302D}" type="slidenum">
              <a:rPr lang="en-US"/>
              <a:pPr/>
              <a:t>9</a:t>
            </a:fld>
            <a:endParaRPr lang="en-US"/>
          </a:p>
        </p:txBody>
      </p:sp>
      <p:sp>
        <p:nvSpPr>
          <p:cNvPr id="761858" name="Rectangle 2"/>
          <p:cNvSpPr>
            <a:spLocks noGrp="1" noRot="1" noChangeAspect="1" noChangeArrowheads="1"/>
          </p:cNvSpPr>
          <p:nvPr>
            <p:ph type="sldImg"/>
          </p:nvPr>
        </p:nvSpPr>
        <p:spPr>
          <a:ln/>
        </p:spPr>
      </p:sp>
      <p:sp>
        <p:nvSpPr>
          <p:cNvPr id="76185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81000" y="0"/>
            <a:ext cx="1447800" cy="6856413"/>
          </a:xfrm>
          <a:prstGeom prst="rect">
            <a:avLst/>
          </a:prstGeom>
          <a:gradFill rotWithShape="0">
            <a:gsLst>
              <a:gs pos="0">
                <a:schemeClr val="bg1">
                  <a:gamma/>
                  <a:shade val="61961"/>
                  <a:invGamma/>
                </a:schemeClr>
              </a:gs>
              <a:gs pos="50000">
                <a:schemeClr val="bg1">
                  <a:alpha val="50000"/>
                </a:schemeClr>
              </a:gs>
              <a:gs pos="100000">
                <a:schemeClr val="bg1">
                  <a:gamma/>
                  <a:shade val="61961"/>
                  <a:invGamma/>
                </a:schemeClr>
              </a:gs>
            </a:gsLst>
            <a:lin ang="5400000" scaled="1"/>
          </a:gradFill>
          <a:ln w="9525">
            <a:noFill/>
            <a:miter lim="800000"/>
            <a:headEnd/>
            <a:tailEnd/>
          </a:ln>
          <a:effectLst/>
        </p:spPr>
        <p:txBody>
          <a:bodyPr/>
          <a:lstStyle/>
          <a:p>
            <a:endParaRPr lang="en-US"/>
          </a:p>
        </p:txBody>
      </p:sp>
      <p:sp>
        <p:nvSpPr>
          <p:cNvPr id="3075" name="Rectangle 3"/>
          <p:cNvSpPr>
            <a:spLocks noChangeArrowheads="1"/>
          </p:cNvSpPr>
          <p:nvPr/>
        </p:nvSpPr>
        <p:spPr bwMode="auto">
          <a:xfrm>
            <a:off x="685800" y="2438400"/>
            <a:ext cx="8456613" cy="762000"/>
          </a:xfrm>
          <a:prstGeom prst="rect">
            <a:avLst/>
          </a:prstGeom>
          <a:gradFill rotWithShape="0">
            <a:gsLst>
              <a:gs pos="0">
                <a:schemeClr val="bg1"/>
              </a:gs>
              <a:gs pos="100000">
                <a:schemeClr val="bg1">
                  <a:gamma/>
                  <a:shade val="15294"/>
                  <a:invGamma/>
                </a:schemeClr>
              </a:gs>
            </a:gsLst>
            <a:lin ang="0" scaled="1"/>
          </a:gradFill>
          <a:ln w="9525">
            <a:noFill/>
            <a:miter lim="800000"/>
            <a:headEnd/>
            <a:tailEnd/>
          </a:ln>
          <a:effectLst/>
        </p:spPr>
        <p:txBody>
          <a:bodyPr/>
          <a:lstStyle/>
          <a:p>
            <a:endParaRPr lang="en-US"/>
          </a:p>
        </p:txBody>
      </p:sp>
      <p:sp>
        <p:nvSpPr>
          <p:cNvPr id="3076" name="Rectangle 4"/>
          <p:cNvSpPr>
            <a:spLocks noGrp="1" noChangeArrowheads="1"/>
          </p:cNvSpPr>
          <p:nvPr>
            <p:ph type="ctrTitle" sz="quarter"/>
          </p:nvPr>
        </p:nvSpPr>
        <p:spPr>
          <a:xfrm>
            <a:off x="685800" y="2286000"/>
            <a:ext cx="7772400" cy="1143000"/>
          </a:xfrm>
        </p:spPr>
        <p:txBody>
          <a:bodyPr/>
          <a:lstStyle>
            <a:lvl1pPr>
              <a:defRPr/>
            </a:lvl1pPr>
          </a:lstStyle>
          <a:p>
            <a:r>
              <a:rPr lang="en-US" dirty="0"/>
              <a:t>Click to edit Master title style</a:t>
            </a:r>
          </a:p>
        </p:txBody>
      </p:sp>
      <p:sp>
        <p:nvSpPr>
          <p:cNvPr id="3077" name="Rectangle 5"/>
          <p:cNvSpPr>
            <a:spLocks noGrp="1" noChangeArrowheads="1"/>
          </p:cNvSpPr>
          <p:nvPr>
            <p:ph type="subTitle" sz="quarter" idx="1"/>
          </p:nvPr>
        </p:nvSpPr>
        <p:spPr>
          <a:xfrm>
            <a:off x="2057400" y="4114800"/>
            <a:ext cx="6400800" cy="1752600"/>
          </a:xfrm>
        </p:spPr>
        <p:txBody>
          <a:bodyPr/>
          <a:lstStyle>
            <a:lvl1pPr marL="0" indent="0" algn="ctr">
              <a:buFont typeface="Wingdings" pitchFamily="2" charset="2"/>
              <a:buNone/>
              <a:defRPr b="0">
                <a:latin typeface="Times New Roman" pitchFamily="18" charset="0"/>
              </a:defRPr>
            </a:lvl1pPr>
          </a:lstStyle>
          <a:p>
            <a:r>
              <a:rPr lang="en-US"/>
              <a:t>Click to edit Master subtitle style</a:t>
            </a:r>
          </a:p>
        </p:txBody>
      </p:sp>
      <p:sp>
        <p:nvSpPr>
          <p:cNvPr id="3078" name="Rectangle 6"/>
          <p:cNvSpPr>
            <a:spLocks noGrp="1" noChangeArrowheads="1"/>
          </p:cNvSpPr>
          <p:nvPr>
            <p:ph type="dt" sz="quarter" idx="2"/>
          </p:nvPr>
        </p:nvSpPr>
        <p:spPr/>
        <p:txBody>
          <a:bodyPr/>
          <a:lstStyle>
            <a:lvl1pPr>
              <a:defRPr/>
            </a:lvl1pPr>
          </a:lstStyle>
          <a:p>
            <a:fld id="{224B7FFA-C08D-4FCE-BF9C-2EFBEE59FA4C}" type="datetime1">
              <a:rPr lang="en-US"/>
              <a:pPr/>
              <a:t>5/29/2013</a:t>
            </a:fld>
            <a:endParaRPr lang="en-US"/>
          </a:p>
        </p:txBody>
      </p:sp>
      <p:sp>
        <p:nvSpPr>
          <p:cNvPr id="3079" name="Rectangle 7"/>
          <p:cNvSpPr>
            <a:spLocks noGrp="1" noChangeArrowheads="1"/>
          </p:cNvSpPr>
          <p:nvPr>
            <p:ph type="ftr" sz="quarter" idx="3"/>
          </p:nvPr>
        </p:nvSpPr>
        <p:spPr/>
        <p:txBody>
          <a:bodyPr/>
          <a:lstStyle>
            <a:lvl1pPr>
              <a:defRPr/>
            </a:lvl1pPr>
          </a:lstStyle>
          <a:p>
            <a:r>
              <a:rPr lang="en-US"/>
              <a:t>NFIC</a:t>
            </a:r>
          </a:p>
        </p:txBody>
      </p:sp>
      <p:sp>
        <p:nvSpPr>
          <p:cNvPr id="3080" name="Rectangle 8"/>
          <p:cNvSpPr>
            <a:spLocks noGrp="1" noChangeArrowheads="1"/>
          </p:cNvSpPr>
          <p:nvPr>
            <p:ph type="sldNum" sz="quarter" idx="4"/>
          </p:nvPr>
        </p:nvSpPr>
        <p:spPr/>
        <p:txBody>
          <a:bodyPr/>
          <a:lstStyle>
            <a:lvl1pPr>
              <a:defRPr/>
            </a:lvl1pPr>
          </a:lstStyle>
          <a:p>
            <a:fld id="{45E3A89C-D108-414B-BCAC-BDA2897135B0}" type="slidenum">
              <a:rPr lang="en-US"/>
              <a:pPr/>
              <a:t>‹#›</a:t>
            </a:fld>
            <a:endParaRPr lang="en-US"/>
          </a:p>
        </p:txBody>
      </p:sp>
      <p:sp>
        <p:nvSpPr>
          <p:cNvPr id="3081" name="Rectangle 9"/>
          <p:cNvSpPr>
            <a:spLocks noChangeArrowheads="1"/>
          </p:cNvSpPr>
          <p:nvPr/>
        </p:nvSpPr>
        <p:spPr bwMode="auto">
          <a:xfrm>
            <a:off x="0" y="3505200"/>
            <a:ext cx="4724400" cy="152400"/>
          </a:xfrm>
          <a:prstGeom prst="rect">
            <a:avLst/>
          </a:prstGeom>
          <a:solidFill>
            <a:schemeClr val="accent1">
              <a:alpha val="50000"/>
            </a:schemeClr>
          </a:solidFill>
          <a:ln w="9525">
            <a:noFill/>
            <a:miter lim="800000"/>
            <a:headEnd/>
            <a:tailEnd/>
          </a:ln>
          <a:effectLst/>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1D23D3B-2CEE-4EDF-BD22-15261C25C74C}" type="datetime1">
              <a:rPr lang="en-US"/>
              <a:pPr/>
              <a:t>5/29/2013</a:t>
            </a:fld>
            <a:endParaRPr lang="en-US"/>
          </a:p>
        </p:txBody>
      </p:sp>
      <p:sp>
        <p:nvSpPr>
          <p:cNvPr id="5" name="Footer Placeholder 4"/>
          <p:cNvSpPr>
            <a:spLocks noGrp="1"/>
          </p:cNvSpPr>
          <p:nvPr>
            <p:ph type="ftr" sz="quarter" idx="11"/>
          </p:nvPr>
        </p:nvSpPr>
        <p:spPr/>
        <p:txBody>
          <a:bodyPr/>
          <a:lstStyle>
            <a:lvl1pPr>
              <a:defRPr/>
            </a:lvl1pPr>
          </a:lstStyle>
          <a:p>
            <a:r>
              <a:rPr lang="en-US"/>
              <a:t>NFIC</a:t>
            </a:r>
          </a:p>
        </p:txBody>
      </p:sp>
      <p:sp>
        <p:nvSpPr>
          <p:cNvPr id="6" name="Slide Number Placeholder 5"/>
          <p:cNvSpPr>
            <a:spLocks noGrp="1"/>
          </p:cNvSpPr>
          <p:nvPr>
            <p:ph type="sldNum" sz="quarter" idx="12"/>
          </p:nvPr>
        </p:nvSpPr>
        <p:spPr/>
        <p:txBody>
          <a:bodyPr/>
          <a:lstStyle>
            <a:lvl1pPr>
              <a:defRPr/>
            </a:lvl1pPr>
          </a:lstStyle>
          <a:p>
            <a:r>
              <a:rPr lang="en-US"/>
              <a:t>1-</a:t>
            </a:r>
            <a:fld id="{4B4EDB99-7D9C-4A25-B006-4FE7D1481BA0}"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A8BBB15-50AA-4D6A-891F-78D482F385B8}" type="datetime1">
              <a:rPr lang="en-US"/>
              <a:pPr/>
              <a:t>5/29/2013</a:t>
            </a:fld>
            <a:endParaRPr lang="en-US"/>
          </a:p>
        </p:txBody>
      </p:sp>
      <p:sp>
        <p:nvSpPr>
          <p:cNvPr id="5" name="Footer Placeholder 4"/>
          <p:cNvSpPr>
            <a:spLocks noGrp="1"/>
          </p:cNvSpPr>
          <p:nvPr>
            <p:ph type="ftr" sz="quarter" idx="11"/>
          </p:nvPr>
        </p:nvSpPr>
        <p:spPr/>
        <p:txBody>
          <a:bodyPr/>
          <a:lstStyle>
            <a:lvl1pPr>
              <a:defRPr/>
            </a:lvl1pPr>
          </a:lstStyle>
          <a:p>
            <a:r>
              <a:rPr lang="en-US"/>
              <a:t>NFIC</a:t>
            </a:r>
          </a:p>
        </p:txBody>
      </p:sp>
      <p:sp>
        <p:nvSpPr>
          <p:cNvPr id="6" name="Slide Number Placeholder 5"/>
          <p:cNvSpPr>
            <a:spLocks noGrp="1"/>
          </p:cNvSpPr>
          <p:nvPr>
            <p:ph type="sldNum" sz="quarter" idx="12"/>
          </p:nvPr>
        </p:nvSpPr>
        <p:spPr/>
        <p:txBody>
          <a:bodyPr/>
          <a:lstStyle>
            <a:lvl1pPr>
              <a:defRPr/>
            </a:lvl1pPr>
          </a:lstStyle>
          <a:p>
            <a:r>
              <a:rPr lang="en-US"/>
              <a:t>1-</a:t>
            </a:r>
            <a:fld id="{FA264F98-D49B-434D-8E53-794E0F428ADC}"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172200"/>
            <a:ext cx="1905000" cy="457200"/>
          </a:xfrm>
        </p:spPr>
        <p:txBody>
          <a:bodyPr/>
          <a:lstStyle>
            <a:lvl1pPr>
              <a:defRPr/>
            </a:lvl1pPr>
          </a:lstStyle>
          <a:p>
            <a:fld id="{75CDEDED-56B0-41A9-A468-B5A48F5EE2E3}" type="datetime1">
              <a:rPr lang="en-US"/>
              <a:pPr/>
              <a:t>5/29/2013</a:t>
            </a:fld>
            <a:endParaRPr lang="en-US"/>
          </a:p>
        </p:txBody>
      </p:sp>
      <p:sp>
        <p:nvSpPr>
          <p:cNvPr id="6" name="Footer Placeholder 5"/>
          <p:cNvSpPr>
            <a:spLocks noGrp="1"/>
          </p:cNvSpPr>
          <p:nvPr>
            <p:ph type="ftr" sz="quarter" idx="11"/>
          </p:nvPr>
        </p:nvSpPr>
        <p:spPr>
          <a:xfrm>
            <a:off x="3124200" y="6172200"/>
            <a:ext cx="2895600" cy="457200"/>
          </a:xfrm>
        </p:spPr>
        <p:txBody>
          <a:bodyPr/>
          <a:lstStyle>
            <a:lvl1pPr>
              <a:defRPr/>
            </a:lvl1pPr>
          </a:lstStyle>
          <a:p>
            <a:r>
              <a:rPr lang="en-US"/>
              <a:t>NFIC</a:t>
            </a:r>
          </a:p>
        </p:txBody>
      </p:sp>
      <p:sp>
        <p:nvSpPr>
          <p:cNvPr id="7" name="Slide Number Placeholder 6"/>
          <p:cNvSpPr>
            <a:spLocks noGrp="1"/>
          </p:cNvSpPr>
          <p:nvPr>
            <p:ph type="sldNum" sz="quarter" idx="12"/>
          </p:nvPr>
        </p:nvSpPr>
        <p:spPr>
          <a:xfrm>
            <a:off x="6553200" y="6172200"/>
            <a:ext cx="1905000" cy="457200"/>
          </a:xfrm>
        </p:spPr>
        <p:txBody>
          <a:bodyPr/>
          <a:lstStyle>
            <a:lvl1pPr>
              <a:defRPr/>
            </a:lvl1pPr>
          </a:lstStyle>
          <a:p>
            <a:r>
              <a:rPr lang="en-US"/>
              <a:t>1-</a:t>
            </a:r>
            <a:fld id="{091BBD0B-4500-4040-A57F-6E80138418C5}"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D233A318-C839-469D-9C6B-DD89633F117B}" type="datetime1">
              <a:rPr lang="en-US"/>
              <a:pPr/>
              <a:t>5/29/2013</a:t>
            </a:fld>
            <a:endParaRPr lang="en-US"/>
          </a:p>
        </p:txBody>
      </p:sp>
      <p:sp>
        <p:nvSpPr>
          <p:cNvPr id="5" name="Footer Placeholder 4"/>
          <p:cNvSpPr>
            <a:spLocks noGrp="1"/>
          </p:cNvSpPr>
          <p:nvPr>
            <p:ph type="ftr" sz="quarter" idx="11"/>
          </p:nvPr>
        </p:nvSpPr>
        <p:spPr/>
        <p:txBody>
          <a:bodyPr/>
          <a:lstStyle>
            <a:lvl1pPr>
              <a:defRPr/>
            </a:lvl1pPr>
          </a:lstStyle>
          <a:p>
            <a:r>
              <a:rPr lang="en-US"/>
              <a:t>NFIC</a:t>
            </a:r>
          </a:p>
        </p:txBody>
      </p:sp>
      <p:sp>
        <p:nvSpPr>
          <p:cNvPr id="6" name="Slide Number Placeholder 5"/>
          <p:cNvSpPr>
            <a:spLocks noGrp="1"/>
          </p:cNvSpPr>
          <p:nvPr>
            <p:ph type="sldNum" sz="quarter" idx="12"/>
          </p:nvPr>
        </p:nvSpPr>
        <p:spPr/>
        <p:txBody>
          <a:bodyPr/>
          <a:lstStyle>
            <a:lvl1pPr>
              <a:defRPr/>
            </a:lvl1pPr>
          </a:lstStyle>
          <a:p>
            <a:r>
              <a:rPr lang="en-US"/>
              <a:t>1-</a:t>
            </a:r>
            <a:fld id="{F1C61E73-AF9D-4CC1-A7DE-08855171E4E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CA49AE06-A5FC-477A-A01C-BD1493B3439A}" type="datetime1">
              <a:rPr lang="en-US"/>
              <a:pPr/>
              <a:t>5/29/2013</a:t>
            </a:fld>
            <a:endParaRPr lang="en-US"/>
          </a:p>
        </p:txBody>
      </p:sp>
      <p:sp>
        <p:nvSpPr>
          <p:cNvPr id="5" name="Footer Placeholder 4"/>
          <p:cNvSpPr>
            <a:spLocks noGrp="1"/>
          </p:cNvSpPr>
          <p:nvPr>
            <p:ph type="ftr" sz="quarter" idx="11"/>
          </p:nvPr>
        </p:nvSpPr>
        <p:spPr/>
        <p:txBody>
          <a:bodyPr/>
          <a:lstStyle>
            <a:lvl1pPr>
              <a:defRPr/>
            </a:lvl1pPr>
          </a:lstStyle>
          <a:p>
            <a:r>
              <a:rPr lang="en-US"/>
              <a:t>NFIC</a:t>
            </a:r>
          </a:p>
        </p:txBody>
      </p:sp>
      <p:sp>
        <p:nvSpPr>
          <p:cNvPr id="6" name="Slide Number Placeholder 5"/>
          <p:cNvSpPr>
            <a:spLocks noGrp="1"/>
          </p:cNvSpPr>
          <p:nvPr>
            <p:ph type="sldNum" sz="quarter" idx="12"/>
          </p:nvPr>
        </p:nvSpPr>
        <p:spPr/>
        <p:txBody>
          <a:bodyPr/>
          <a:lstStyle>
            <a:lvl1pPr>
              <a:defRPr/>
            </a:lvl1pPr>
          </a:lstStyle>
          <a:p>
            <a:r>
              <a:rPr lang="en-US"/>
              <a:t>1-</a:t>
            </a:r>
            <a:fld id="{B256BA98-748A-464D-B789-221AA7698F2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4EFBE9D6-75D7-496B-B219-EAB01162638B}" type="datetime1">
              <a:rPr lang="en-US"/>
              <a:pPr/>
              <a:t>5/29/2013</a:t>
            </a:fld>
            <a:endParaRPr lang="en-US"/>
          </a:p>
        </p:txBody>
      </p:sp>
      <p:sp>
        <p:nvSpPr>
          <p:cNvPr id="6" name="Footer Placeholder 5"/>
          <p:cNvSpPr>
            <a:spLocks noGrp="1"/>
          </p:cNvSpPr>
          <p:nvPr>
            <p:ph type="ftr" sz="quarter" idx="11"/>
          </p:nvPr>
        </p:nvSpPr>
        <p:spPr/>
        <p:txBody>
          <a:bodyPr/>
          <a:lstStyle>
            <a:lvl1pPr>
              <a:defRPr/>
            </a:lvl1pPr>
          </a:lstStyle>
          <a:p>
            <a:r>
              <a:rPr lang="en-US"/>
              <a:t>NFIC</a:t>
            </a:r>
          </a:p>
        </p:txBody>
      </p:sp>
      <p:sp>
        <p:nvSpPr>
          <p:cNvPr id="7" name="Slide Number Placeholder 6"/>
          <p:cNvSpPr>
            <a:spLocks noGrp="1"/>
          </p:cNvSpPr>
          <p:nvPr>
            <p:ph type="sldNum" sz="quarter" idx="12"/>
          </p:nvPr>
        </p:nvSpPr>
        <p:spPr/>
        <p:txBody>
          <a:bodyPr/>
          <a:lstStyle>
            <a:lvl1pPr>
              <a:defRPr/>
            </a:lvl1pPr>
          </a:lstStyle>
          <a:p>
            <a:r>
              <a:rPr lang="en-US"/>
              <a:t>1-</a:t>
            </a:r>
            <a:fld id="{C9BCCD86-86F8-48E1-B801-EADA0892BBA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320FA714-1420-4B1C-B9CA-4EE03D3F78B0}" type="datetime1">
              <a:rPr lang="en-US"/>
              <a:pPr/>
              <a:t>5/29/2013</a:t>
            </a:fld>
            <a:endParaRPr lang="en-US"/>
          </a:p>
        </p:txBody>
      </p:sp>
      <p:sp>
        <p:nvSpPr>
          <p:cNvPr id="8" name="Footer Placeholder 7"/>
          <p:cNvSpPr>
            <a:spLocks noGrp="1"/>
          </p:cNvSpPr>
          <p:nvPr>
            <p:ph type="ftr" sz="quarter" idx="11"/>
          </p:nvPr>
        </p:nvSpPr>
        <p:spPr/>
        <p:txBody>
          <a:bodyPr/>
          <a:lstStyle>
            <a:lvl1pPr>
              <a:defRPr/>
            </a:lvl1pPr>
          </a:lstStyle>
          <a:p>
            <a:r>
              <a:rPr lang="en-US"/>
              <a:t>NFIC</a:t>
            </a:r>
          </a:p>
        </p:txBody>
      </p:sp>
      <p:sp>
        <p:nvSpPr>
          <p:cNvPr id="9" name="Slide Number Placeholder 8"/>
          <p:cNvSpPr>
            <a:spLocks noGrp="1"/>
          </p:cNvSpPr>
          <p:nvPr>
            <p:ph type="sldNum" sz="quarter" idx="12"/>
          </p:nvPr>
        </p:nvSpPr>
        <p:spPr/>
        <p:txBody>
          <a:bodyPr/>
          <a:lstStyle>
            <a:lvl1pPr>
              <a:defRPr/>
            </a:lvl1pPr>
          </a:lstStyle>
          <a:p>
            <a:r>
              <a:rPr lang="en-US"/>
              <a:t>1-</a:t>
            </a:r>
            <a:fld id="{F4BE7214-A9CB-400E-8EE9-2A1F474F2CC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0FA30ECA-0860-40C9-BB9F-A068CB867DF6}" type="datetime1">
              <a:rPr lang="en-US"/>
              <a:pPr/>
              <a:t>5/29/2013</a:t>
            </a:fld>
            <a:endParaRPr lang="en-US"/>
          </a:p>
        </p:txBody>
      </p:sp>
      <p:sp>
        <p:nvSpPr>
          <p:cNvPr id="4" name="Footer Placeholder 3"/>
          <p:cNvSpPr>
            <a:spLocks noGrp="1"/>
          </p:cNvSpPr>
          <p:nvPr>
            <p:ph type="ftr" sz="quarter" idx="11"/>
          </p:nvPr>
        </p:nvSpPr>
        <p:spPr/>
        <p:txBody>
          <a:bodyPr/>
          <a:lstStyle>
            <a:lvl1pPr>
              <a:defRPr/>
            </a:lvl1pPr>
          </a:lstStyle>
          <a:p>
            <a:r>
              <a:rPr lang="en-US"/>
              <a:t>NFIC</a:t>
            </a:r>
          </a:p>
        </p:txBody>
      </p:sp>
      <p:sp>
        <p:nvSpPr>
          <p:cNvPr id="5" name="Slide Number Placeholder 4"/>
          <p:cNvSpPr>
            <a:spLocks noGrp="1"/>
          </p:cNvSpPr>
          <p:nvPr>
            <p:ph type="sldNum" sz="quarter" idx="12"/>
          </p:nvPr>
        </p:nvSpPr>
        <p:spPr/>
        <p:txBody>
          <a:bodyPr/>
          <a:lstStyle>
            <a:lvl1pPr>
              <a:defRPr/>
            </a:lvl1pPr>
          </a:lstStyle>
          <a:p>
            <a:r>
              <a:rPr lang="en-US"/>
              <a:t>1-</a:t>
            </a:r>
            <a:fld id="{F3EE212C-2678-4CA0-AA06-D6ED52DE1B2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2BD10FA-E059-4185-A18F-63F3135BB236}" type="datetime1">
              <a:rPr lang="en-US"/>
              <a:pPr/>
              <a:t>5/29/2013</a:t>
            </a:fld>
            <a:endParaRPr lang="en-US"/>
          </a:p>
        </p:txBody>
      </p:sp>
      <p:sp>
        <p:nvSpPr>
          <p:cNvPr id="3" name="Footer Placeholder 2"/>
          <p:cNvSpPr>
            <a:spLocks noGrp="1"/>
          </p:cNvSpPr>
          <p:nvPr>
            <p:ph type="ftr" sz="quarter" idx="11"/>
          </p:nvPr>
        </p:nvSpPr>
        <p:spPr/>
        <p:txBody>
          <a:bodyPr/>
          <a:lstStyle>
            <a:lvl1pPr>
              <a:defRPr/>
            </a:lvl1pPr>
          </a:lstStyle>
          <a:p>
            <a:r>
              <a:rPr lang="en-US"/>
              <a:t>NFIC</a:t>
            </a:r>
          </a:p>
        </p:txBody>
      </p:sp>
      <p:sp>
        <p:nvSpPr>
          <p:cNvPr id="4" name="Slide Number Placeholder 3"/>
          <p:cNvSpPr>
            <a:spLocks noGrp="1"/>
          </p:cNvSpPr>
          <p:nvPr>
            <p:ph type="sldNum" sz="quarter" idx="12"/>
          </p:nvPr>
        </p:nvSpPr>
        <p:spPr/>
        <p:txBody>
          <a:bodyPr/>
          <a:lstStyle>
            <a:lvl1pPr>
              <a:defRPr/>
            </a:lvl1pPr>
          </a:lstStyle>
          <a:p>
            <a:r>
              <a:rPr lang="en-US"/>
              <a:t>1-</a:t>
            </a:r>
            <a:fld id="{A8F92BD4-DD6C-4780-BC75-A0A69361BBD9}"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1B8BF1F9-659D-4196-9F80-024733165B77}" type="datetime1">
              <a:rPr lang="en-US"/>
              <a:pPr/>
              <a:t>5/29/2013</a:t>
            </a:fld>
            <a:endParaRPr lang="en-US"/>
          </a:p>
        </p:txBody>
      </p:sp>
      <p:sp>
        <p:nvSpPr>
          <p:cNvPr id="6" name="Footer Placeholder 5"/>
          <p:cNvSpPr>
            <a:spLocks noGrp="1"/>
          </p:cNvSpPr>
          <p:nvPr>
            <p:ph type="ftr" sz="quarter" idx="11"/>
          </p:nvPr>
        </p:nvSpPr>
        <p:spPr/>
        <p:txBody>
          <a:bodyPr/>
          <a:lstStyle>
            <a:lvl1pPr>
              <a:defRPr/>
            </a:lvl1pPr>
          </a:lstStyle>
          <a:p>
            <a:r>
              <a:rPr lang="en-US"/>
              <a:t>NFIC</a:t>
            </a:r>
          </a:p>
        </p:txBody>
      </p:sp>
      <p:sp>
        <p:nvSpPr>
          <p:cNvPr id="7" name="Slide Number Placeholder 6"/>
          <p:cNvSpPr>
            <a:spLocks noGrp="1"/>
          </p:cNvSpPr>
          <p:nvPr>
            <p:ph type="sldNum" sz="quarter" idx="12"/>
          </p:nvPr>
        </p:nvSpPr>
        <p:spPr/>
        <p:txBody>
          <a:bodyPr/>
          <a:lstStyle>
            <a:lvl1pPr>
              <a:defRPr/>
            </a:lvl1pPr>
          </a:lstStyle>
          <a:p>
            <a:r>
              <a:rPr lang="en-US"/>
              <a:t>1-</a:t>
            </a:r>
            <a:fld id="{1698CAD9-6BD0-4450-8705-DC9657BDC33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F9ECAE57-0959-4009-83C0-A7D903AB6237}" type="datetime1">
              <a:rPr lang="en-US"/>
              <a:pPr/>
              <a:t>5/29/2013</a:t>
            </a:fld>
            <a:endParaRPr lang="en-US"/>
          </a:p>
        </p:txBody>
      </p:sp>
      <p:sp>
        <p:nvSpPr>
          <p:cNvPr id="6" name="Footer Placeholder 5"/>
          <p:cNvSpPr>
            <a:spLocks noGrp="1"/>
          </p:cNvSpPr>
          <p:nvPr>
            <p:ph type="ftr" sz="quarter" idx="11"/>
          </p:nvPr>
        </p:nvSpPr>
        <p:spPr/>
        <p:txBody>
          <a:bodyPr/>
          <a:lstStyle>
            <a:lvl1pPr>
              <a:defRPr/>
            </a:lvl1pPr>
          </a:lstStyle>
          <a:p>
            <a:r>
              <a:rPr lang="en-US"/>
              <a:t>NFIC</a:t>
            </a:r>
          </a:p>
        </p:txBody>
      </p:sp>
      <p:sp>
        <p:nvSpPr>
          <p:cNvPr id="7" name="Slide Number Placeholder 6"/>
          <p:cNvSpPr>
            <a:spLocks noGrp="1"/>
          </p:cNvSpPr>
          <p:nvPr>
            <p:ph type="sldNum" sz="quarter" idx="12"/>
          </p:nvPr>
        </p:nvSpPr>
        <p:spPr/>
        <p:txBody>
          <a:bodyPr/>
          <a:lstStyle>
            <a:lvl1pPr>
              <a:defRPr/>
            </a:lvl1pPr>
          </a:lstStyle>
          <a:p>
            <a:r>
              <a:rPr lang="en-US"/>
              <a:t>1-</a:t>
            </a:r>
            <a:fld id="{2605DFFD-2361-4594-86B7-C1392A5C077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3CC"/>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381000" y="0"/>
            <a:ext cx="1447800" cy="6856413"/>
          </a:xfrm>
          <a:prstGeom prst="rect">
            <a:avLst/>
          </a:prstGeom>
          <a:gradFill rotWithShape="0">
            <a:gsLst>
              <a:gs pos="0">
                <a:schemeClr val="bg1">
                  <a:alpha val="50000"/>
                </a:schemeClr>
              </a:gs>
              <a:gs pos="100000">
                <a:schemeClr val="bg1">
                  <a:gamma/>
                  <a:shade val="61961"/>
                  <a:invGamma/>
                </a:schemeClr>
              </a:gs>
            </a:gsLst>
            <a:lin ang="5400000" scaled="1"/>
          </a:gradFill>
          <a:ln w="9525">
            <a:noFill/>
            <a:miter lim="800000"/>
            <a:headEnd/>
            <a:tailEnd/>
          </a:ln>
          <a:effectLst/>
        </p:spPr>
        <p:txBody>
          <a:bodyPr/>
          <a:lstStyle/>
          <a:p>
            <a:endParaRPr lang="en-US"/>
          </a:p>
        </p:txBody>
      </p:sp>
      <p:sp>
        <p:nvSpPr>
          <p:cNvPr id="1027" name="Rectangle 3"/>
          <p:cNvSpPr>
            <a:spLocks noChangeArrowheads="1"/>
          </p:cNvSpPr>
          <p:nvPr/>
        </p:nvSpPr>
        <p:spPr bwMode="auto">
          <a:xfrm>
            <a:off x="152400" y="1752600"/>
            <a:ext cx="4724400" cy="152400"/>
          </a:xfrm>
          <a:prstGeom prst="rect">
            <a:avLst/>
          </a:prstGeom>
          <a:solidFill>
            <a:schemeClr val="accent1">
              <a:alpha val="50000"/>
            </a:schemeClr>
          </a:solidFill>
          <a:ln w="9525">
            <a:noFill/>
            <a:miter lim="800000"/>
            <a:headEnd/>
            <a:tailEnd/>
          </a:ln>
          <a:effectLst/>
        </p:spPr>
        <p:txBody>
          <a:bodyPr/>
          <a:lstStyle/>
          <a:p>
            <a:endParaRPr lang="en-US"/>
          </a:p>
        </p:txBody>
      </p:sp>
      <p:sp>
        <p:nvSpPr>
          <p:cNvPr id="1028" name="Rectangle 4"/>
          <p:cNvSpPr>
            <a:spLocks noChangeArrowheads="1"/>
          </p:cNvSpPr>
          <p:nvPr/>
        </p:nvSpPr>
        <p:spPr bwMode="auto">
          <a:xfrm>
            <a:off x="685800" y="6629400"/>
            <a:ext cx="3505200" cy="227013"/>
          </a:xfrm>
          <a:prstGeom prst="rect">
            <a:avLst/>
          </a:prstGeom>
          <a:gradFill rotWithShape="0">
            <a:gsLst>
              <a:gs pos="0">
                <a:schemeClr val="hlink">
                  <a:gamma/>
                  <a:shade val="46275"/>
                  <a:invGamma/>
                </a:schemeClr>
              </a:gs>
              <a:gs pos="50000">
                <a:schemeClr val="hlink"/>
              </a:gs>
              <a:gs pos="100000">
                <a:schemeClr val="hlink">
                  <a:gamma/>
                  <a:shade val="46275"/>
                  <a:invGamma/>
                </a:schemeClr>
              </a:gs>
            </a:gsLst>
            <a:lin ang="0" scaled="1"/>
          </a:gradFill>
          <a:ln w="9525">
            <a:noFill/>
            <a:miter lim="800000"/>
            <a:headEnd/>
            <a:tailEnd/>
          </a:ln>
          <a:effectLst/>
        </p:spPr>
        <p:txBody>
          <a:bodyPr/>
          <a:lstStyle/>
          <a:p>
            <a:endParaRPr lang="en-US"/>
          </a:p>
        </p:txBody>
      </p:sp>
      <p:sp>
        <p:nvSpPr>
          <p:cNvPr id="1029" name="Rectangle 5"/>
          <p:cNvSpPr>
            <a:spLocks noChangeArrowheads="1"/>
          </p:cNvSpPr>
          <p:nvPr/>
        </p:nvSpPr>
        <p:spPr bwMode="auto">
          <a:xfrm>
            <a:off x="762000" y="762000"/>
            <a:ext cx="8380413" cy="762000"/>
          </a:xfrm>
          <a:prstGeom prst="rect">
            <a:avLst/>
          </a:prstGeom>
          <a:gradFill rotWithShape="0">
            <a:gsLst>
              <a:gs pos="0">
                <a:schemeClr val="bg1"/>
              </a:gs>
              <a:gs pos="100000">
                <a:schemeClr val="bg1">
                  <a:gamma/>
                  <a:shade val="15294"/>
                  <a:invGamma/>
                </a:schemeClr>
              </a:gs>
            </a:gsLst>
            <a:lin ang="0" scaled="1"/>
          </a:gradFill>
          <a:ln w="9525">
            <a:noFill/>
            <a:miter lim="800000"/>
            <a:headEnd/>
            <a:tailEnd/>
          </a:ln>
          <a:effectLst/>
        </p:spPr>
        <p:txBody>
          <a:bodyPr/>
          <a:lstStyle/>
          <a:p>
            <a:endParaRPr lang="en-US"/>
          </a:p>
        </p:txBody>
      </p:sp>
      <p:sp>
        <p:nvSpPr>
          <p:cNvPr id="1030" name="Rectangle 6"/>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dirty="0" smtClean="0"/>
              <a:t>Click to edit Master title style</a:t>
            </a:r>
          </a:p>
        </p:txBody>
      </p:sp>
      <p:sp>
        <p:nvSpPr>
          <p:cNvPr id="1031" name="Rectangle 7"/>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2" name="Rectangle 8"/>
          <p:cNvSpPr>
            <a:spLocks noGrp="1" noChangeArrowheads="1"/>
          </p:cNvSpPr>
          <p:nvPr>
            <p:ph type="dt" sz="half" idx="2"/>
          </p:nvPr>
        </p:nvSpPr>
        <p:spPr bwMode="auto">
          <a:xfrm>
            <a:off x="685800" y="61722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l">
              <a:defRPr sz="1400">
                <a:latin typeface="Times New Roman" pitchFamily="18" charset="0"/>
              </a:defRPr>
            </a:lvl1pPr>
          </a:lstStyle>
          <a:p>
            <a:fld id="{EF351A22-5788-45D3-9E6B-FD25BAAE1059}" type="datetime1">
              <a:rPr lang="en-US"/>
              <a:pPr/>
              <a:t>5/29/2013</a:t>
            </a:fld>
            <a:endParaRPr lang="en-US"/>
          </a:p>
        </p:txBody>
      </p:sp>
      <p:sp>
        <p:nvSpPr>
          <p:cNvPr id="1033" name="Rectangle 9"/>
          <p:cNvSpPr>
            <a:spLocks noGrp="1" noChangeArrowheads="1"/>
          </p:cNvSpPr>
          <p:nvPr>
            <p:ph type="ftr" sz="quarter" idx="3"/>
          </p:nvPr>
        </p:nvSpPr>
        <p:spPr bwMode="auto">
          <a:xfrm>
            <a:off x="3124200" y="6172200"/>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atin typeface="Times New Roman" pitchFamily="18" charset="0"/>
              </a:defRPr>
            </a:lvl1pPr>
          </a:lstStyle>
          <a:p>
            <a:r>
              <a:rPr lang="en-US" dirty="0" smtClean="0"/>
              <a:t>Tammy Burch</a:t>
            </a:r>
            <a:endParaRPr lang="en-US" dirty="0"/>
          </a:p>
        </p:txBody>
      </p:sp>
      <p:sp>
        <p:nvSpPr>
          <p:cNvPr id="1034" name="Rectangle 10"/>
          <p:cNvSpPr>
            <a:spLocks noGrp="1" noChangeArrowheads="1"/>
          </p:cNvSpPr>
          <p:nvPr>
            <p:ph type="sldNum" sz="quarter" idx="4"/>
          </p:nvPr>
        </p:nvSpPr>
        <p:spPr bwMode="auto">
          <a:xfrm>
            <a:off x="6553200" y="61722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atin typeface="Times New Roman" pitchFamily="18" charset="0"/>
              </a:defRPr>
            </a:lvl1pPr>
          </a:lstStyle>
          <a:p>
            <a:r>
              <a:rPr lang="en-US"/>
              <a:t>1-</a:t>
            </a:r>
            <a:fld id="{CA2C9ED1-F392-4333-9D1B-C3FF61AAC87C}"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rtl="0" eaLnBrk="0" fontAlgn="base" hangingPunct="0">
        <a:spcBef>
          <a:spcPct val="0"/>
        </a:spcBef>
        <a:spcAft>
          <a:spcPct val="0"/>
        </a:spcAft>
        <a:defRPr kumimoji="1" sz="3800" b="1">
          <a:solidFill>
            <a:srgbClr val="FF0000"/>
          </a:solidFill>
          <a:effectLst>
            <a:outerShdw blurRad="38100" dist="38100" dir="2700000" algn="tl">
              <a:srgbClr val="000000"/>
            </a:outerShdw>
          </a:effectLst>
          <a:latin typeface="Arial" pitchFamily="34" charset="0"/>
          <a:ea typeface="+mj-ea"/>
          <a:cs typeface="Arial" pitchFamily="34" charset="0"/>
        </a:defRPr>
      </a:lvl1pPr>
      <a:lvl2pPr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2pPr>
      <a:lvl3pPr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3pPr>
      <a:lvl4pPr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4pPr>
      <a:lvl5pPr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5pPr>
      <a:lvl6pPr marL="457200"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6pPr>
      <a:lvl7pPr marL="914400"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7pPr>
      <a:lvl8pPr marL="1371600"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8pPr>
      <a:lvl9pPr marL="1828800" algn="l" rtl="0" eaLnBrk="0" fontAlgn="base" hangingPunct="0">
        <a:spcBef>
          <a:spcPct val="0"/>
        </a:spcBef>
        <a:spcAft>
          <a:spcPct val="0"/>
        </a:spcAft>
        <a:defRPr kumimoji="1" sz="4000" b="1">
          <a:solidFill>
            <a:srgbClr val="BEBEBE"/>
          </a:solidFill>
          <a:effectLst>
            <a:outerShdw blurRad="38100" dist="38100" dir="2700000" algn="tl">
              <a:srgbClr val="000000"/>
            </a:outerShdw>
          </a:effectLst>
          <a:latin typeface="ZapfHumnst BT" pitchFamily="34"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kumimoji="1"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a:solidFill>
            <a:schemeClr val="tx1"/>
          </a:solidFill>
          <a:latin typeface="+mn-lt"/>
        </a:defRPr>
      </a:lvl2pPr>
      <a:lvl3pPr marL="1143000" indent="-228600" algn="l" rtl="0" eaLnBrk="0" fontAlgn="base" hangingPunct="0">
        <a:spcBef>
          <a:spcPct val="20000"/>
        </a:spcBef>
        <a:spcAft>
          <a:spcPct val="0"/>
        </a:spcAft>
        <a:buClr>
          <a:schemeClr val="accent2"/>
        </a:buClr>
        <a:buChar char="•"/>
        <a:defRPr kumimoji="1" sz="2400" b="1">
          <a:solidFill>
            <a:schemeClr val="tx1"/>
          </a:solidFill>
          <a:latin typeface="+mn-lt"/>
        </a:defRPr>
      </a:lvl3pPr>
      <a:lvl4pPr marL="1600200" indent="-228600" algn="l" rtl="0" eaLnBrk="0" fontAlgn="base" hangingPunct="0">
        <a:spcBef>
          <a:spcPct val="20000"/>
        </a:spcBef>
        <a:spcAft>
          <a:spcPct val="0"/>
        </a:spcAft>
        <a:buChar char="–"/>
        <a:defRPr kumimoji="1" sz="2000" b="1">
          <a:solidFill>
            <a:schemeClr val="tx1"/>
          </a:solidFill>
          <a:latin typeface="+mn-lt"/>
        </a:defRPr>
      </a:lvl4pPr>
      <a:lvl5pPr marL="2057400" indent="-228600" algn="l" rtl="0" eaLnBrk="0" fontAlgn="base" hangingPunct="0">
        <a:spcBef>
          <a:spcPct val="20000"/>
        </a:spcBef>
        <a:spcAft>
          <a:spcPct val="0"/>
        </a:spcAft>
        <a:buClr>
          <a:schemeClr val="accent2"/>
        </a:buClr>
        <a:buChar char="•"/>
        <a:defRPr kumimoji="1" sz="2000" b="1">
          <a:solidFill>
            <a:schemeClr val="tx1"/>
          </a:solidFill>
          <a:latin typeface="+mn-lt"/>
        </a:defRPr>
      </a:lvl5pPr>
      <a:lvl6pPr marL="2514600" indent="-228600" algn="l" rtl="0" eaLnBrk="0" fontAlgn="base" hangingPunct="0">
        <a:spcBef>
          <a:spcPct val="20000"/>
        </a:spcBef>
        <a:spcAft>
          <a:spcPct val="0"/>
        </a:spcAft>
        <a:buClr>
          <a:schemeClr val="accent2"/>
        </a:buClr>
        <a:buChar char="•"/>
        <a:defRPr kumimoji="1" sz="2000" b="1">
          <a:solidFill>
            <a:schemeClr val="tx1"/>
          </a:solidFill>
          <a:latin typeface="+mn-lt"/>
        </a:defRPr>
      </a:lvl6pPr>
      <a:lvl7pPr marL="2971800" indent="-228600" algn="l" rtl="0" eaLnBrk="0" fontAlgn="base" hangingPunct="0">
        <a:spcBef>
          <a:spcPct val="20000"/>
        </a:spcBef>
        <a:spcAft>
          <a:spcPct val="0"/>
        </a:spcAft>
        <a:buClr>
          <a:schemeClr val="accent2"/>
        </a:buClr>
        <a:buChar char="•"/>
        <a:defRPr kumimoji="1" sz="2000" b="1">
          <a:solidFill>
            <a:schemeClr val="tx1"/>
          </a:solidFill>
          <a:latin typeface="+mn-lt"/>
        </a:defRPr>
      </a:lvl7pPr>
      <a:lvl8pPr marL="3429000" indent="-228600" algn="l" rtl="0" eaLnBrk="0" fontAlgn="base" hangingPunct="0">
        <a:spcBef>
          <a:spcPct val="20000"/>
        </a:spcBef>
        <a:spcAft>
          <a:spcPct val="0"/>
        </a:spcAft>
        <a:buClr>
          <a:schemeClr val="accent2"/>
        </a:buClr>
        <a:buChar char="•"/>
        <a:defRPr kumimoji="1" sz="2000" b="1">
          <a:solidFill>
            <a:schemeClr val="tx1"/>
          </a:solidFill>
          <a:latin typeface="+mn-lt"/>
        </a:defRPr>
      </a:lvl8pPr>
      <a:lvl9pPr marL="3886200" indent="-228600" algn="l" rtl="0" eaLnBrk="0" fontAlgn="base" hangingPunct="0">
        <a:spcBef>
          <a:spcPct val="20000"/>
        </a:spcBef>
        <a:spcAft>
          <a:spcPct val="0"/>
        </a:spcAft>
        <a:buClr>
          <a:schemeClr val="accent2"/>
        </a:buClr>
        <a:buChar char="•"/>
        <a:defRPr kumimoji="1"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r>
              <a:rPr lang="en-US"/>
              <a:t>1-</a:t>
            </a:r>
            <a:fld id="{CF0EC1B7-4013-432B-9EB9-201790E8C489}" type="slidenum">
              <a:rPr lang="en-US"/>
              <a:pPr/>
              <a:t>1</a:t>
            </a:fld>
            <a:endParaRPr lang="en-US"/>
          </a:p>
        </p:txBody>
      </p:sp>
      <p:sp>
        <p:nvSpPr>
          <p:cNvPr id="197634" name="Rectangle 2"/>
          <p:cNvSpPr>
            <a:spLocks noGrp="1" noChangeArrowheads="1"/>
          </p:cNvSpPr>
          <p:nvPr>
            <p:ph type="title"/>
          </p:nvPr>
        </p:nvSpPr>
        <p:spPr/>
        <p:txBody>
          <a:bodyPr/>
          <a:lstStyle/>
          <a:p>
            <a:r>
              <a:rPr lang="en-US" dirty="0"/>
              <a:t>NFIRS 2 - Fire Module</a:t>
            </a:r>
          </a:p>
        </p:txBody>
      </p:sp>
      <p:sp>
        <p:nvSpPr>
          <p:cNvPr id="197635" name="Rectangle 3"/>
          <p:cNvSpPr>
            <a:spLocks noChangeArrowheads="1"/>
          </p:cNvSpPr>
          <p:nvPr/>
        </p:nvSpPr>
        <p:spPr bwMode="auto">
          <a:xfrm>
            <a:off x="1600200" y="2438400"/>
            <a:ext cx="6248400" cy="3581400"/>
          </a:xfrm>
          <a:prstGeom prst="rect">
            <a:avLst/>
          </a:prstGeom>
          <a:noFill/>
          <a:ln w="152400">
            <a:solidFill>
              <a:srgbClr val="000000"/>
            </a:solidFill>
            <a:miter lim="800000"/>
            <a:headEnd/>
            <a:tailEnd/>
          </a:ln>
          <a:effectLst/>
        </p:spPr>
        <p:txBody>
          <a:bodyPr wrap="none" anchor="ctr"/>
          <a:lstStyle/>
          <a:p>
            <a:endParaRPr lang="en-US"/>
          </a:p>
        </p:txBody>
      </p:sp>
      <p:pic>
        <p:nvPicPr>
          <p:cNvPr id="197636" name="Picture 4" descr="C:\aol30A\download\0505.gif"/>
          <p:cNvPicPr>
            <a:picLocks noChangeAspect="1" noChangeArrowheads="1"/>
          </p:cNvPicPr>
          <p:nvPr/>
        </p:nvPicPr>
        <p:blipFill>
          <a:blip r:embed="rId3" cstate="print"/>
          <a:srcRect/>
          <a:stretch>
            <a:fillRect/>
          </a:stretch>
        </p:blipFill>
        <p:spPr bwMode="auto">
          <a:xfrm>
            <a:off x="1600200" y="2438400"/>
            <a:ext cx="6270625" cy="3613150"/>
          </a:xfrm>
          <a:prstGeom prst="rect">
            <a:avLst/>
          </a:prstGeom>
          <a:noFill/>
        </p:spPr>
      </p:pic>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lide Number Placeholder 5"/>
          <p:cNvSpPr>
            <a:spLocks noGrp="1"/>
          </p:cNvSpPr>
          <p:nvPr>
            <p:ph type="sldNum" sz="quarter" idx="12"/>
          </p:nvPr>
        </p:nvSpPr>
        <p:spPr/>
        <p:txBody>
          <a:bodyPr/>
          <a:lstStyle/>
          <a:p>
            <a:r>
              <a:rPr lang="en-US"/>
              <a:t>1-</a:t>
            </a:r>
            <a:fld id="{746AA0E7-A6B4-4D9C-A50F-26D04AC83EE6}" type="slidenum">
              <a:rPr lang="en-US"/>
              <a:pPr/>
              <a:t>10</a:t>
            </a:fld>
            <a:endParaRPr lang="en-US"/>
          </a:p>
        </p:txBody>
      </p:sp>
      <p:sp>
        <p:nvSpPr>
          <p:cNvPr id="205826" name="Rectangle 2"/>
          <p:cNvSpPr>
            <a:spLocks noGrp="1" noChangeArrowheads="1"/>
          </p:cNvSpPr>
          <p:nvPr>
            <p:ph type="title"/>
          </p:nvPr>
        </p:nvSpPr>
        <p:spPr/>
        <p:txBody>
          <a:bodyPr/>
          <a:lstStyle/>
          <a:p>
            <a:r>
              <a:rPr lang="en-US" dirty="0"/>
              <a:t>E</a:t>
            </a:r>
            <a:r>
              <a:rPr lang="en-US" baseline="-25000" dirty="0"/>
              <a:t>1</a:t>
            </a:r>
            <a:r>
              <a:rPr lang="en-US" dirty="0"/>
              <a:t> - Cause of </a:t>
            </a:r>
            <a:r>
              <a:rPr lang="en-US" dirty="0" smtClean="0"/>
              <a:t>Ignition</a:t>
            </a:r>
            <a:endParaRPr lang="en-US" baseline="30000" dirty="0">
              <a:sym typeface="Wingdings" pitchFamily="2" charset="2"/>
            </a:endParaRPr>
          </a:p>
        </p:txBody>
      </p:sp>
      <p:sp>
        <p:nvSpPr>
          <p:cNvPr id="205827" name="Rectangle 3"/>
          <p:cNvSpPr>
            <a:spLocks noGrp="1" noChangeArrowheads="1"/>
          </p:cNvSpPr>
          <p:nvPr>
            <p:ph type="body" idx="1"/>
          </p:nvPr>
        </p:nvSpPr>
        <p:spPr>
          <a:xfrm>
            <a:off x="4267200" y="2133600"/>
            <a:ext cx="4648200" cy="4343400"/>
          </a:xfrm>
        </p:spPr>
        <p:txBody>
          <a:bodyPr/>
          <a:lstStyle/>
          <a:p>
            <a:pPr>
              <a:buNone/>
            </a:pPr>
            <a:r>
              <a:rPr lang="en-US" sz="2800" dirty="0" smtClean="0">
                <a:solidFill>
                  <a:srgbClr val="FFFF00"/>
                </a:solidFill>
                <a:latin typeface="Arial" pitchFamily="34" charset="0"/>
                <a:cs typeface="Arial" pitchFamily="34" charset="0"/>
              </a:rPr>
              <a:t>	Identifies </a:t>
            </a:r>
            <a:r>
              <a:rPr lang="en-US" sz="2800" dirty="0">
                <a:solidFill>
                  <a:srgbClr val="FFFF00"/>
                </a:solidFill>
                <a:latin typeface="Arial" pitchFamily="34" charset="0"/>
                <a:cs typeface="Arial" pitchFamily="34" charset="0"/>
              </a:rPr>
              <a:t>the general causal factor that resulted in a heat source igniting a combustible </a:t>
            </a:r>
            <a:r>
              <a:rPr lang="en-US" sz="2800" dirty="0" smtClean="0">
                <a:solidFill>
                  <a:srgbClr val="FFFF00"/>
                </a:solidFill>
                <a:latin typeface="Arial" pitchFamily="34" charset="0"/>
                <a:cs typeface="Arial" pitchFamily="34" charset="0"/>
              </a:rPr>
              <a:t>material.</a:t>
            </a:r>
          </a:p>
          <a:p>
            <a:pPr>
              <a:buNone/>
            </a:pPr>
            <a:endParaRPr lang="en-US" sz="1000" dirty="0">
              <a:solidFill>
                <a:srgbClr val="FFFF00"/>
              </a:solidFill>
              <a:latin typeface="Arial" pitchFamily="34" charset="0"/>
              <a:cs typeface="Arial" pitchFamily="34" charset="0"/>
            </a:endParaRPr>
          </a:p>
          <a:p>
            <a:pPr>
              <a:buNone/>
            </a:pPr>
            <a:r>
              <a:rPr lang="en-US" sz="2600" dirty="0" smtClean="0">
                <a:latin typeface="Arial" pitchFamily="34" charset="0"/>
                <a:cs typeface="Arial" pitchFamily="34" charset="0"/>
              </a:rPr>
              <a:t>	</a:t>
            </a:r>
            <a:endParaRPr lang="en-US" sz="2600" dirty="0">
              <a:latin typeface="Arial" pitchFamily="34" charset="0"/>
              <a:cs typeface="Arial" pitchFamily="34" charset="0"/>
            </a:endParaRPr>
          </a:p>
        </p:txBody>
      </p:sp>
      <p:sp>
        <p:nvSpPr>
          <p:cNvPr id="205908" name="Rectangle 84"/>
          <p:cNvSpPr>
            <a:spLocks noChangeArrowheads="1"/>
          </p:cNvSpPr>
          <p:nvPr/>
        </p:nvSpPr>
        <p:spPr bwMode="auto">
          <a:xfrm>
            <a:off x="990600" y="3359150"/>
            <a:ext cx="274638" cy="274638"/>
          </a:xfrm>
          <a:prstGeom prst="rect">
            <a:avLst/>
          </a:prstGeom>
          <a:noFill/>
          <a:ln w="9525">
            <a:noFill/>
            <a:miter lim="800000"/>
            <a:headEnd/>
            <a:tailEnd/>
          </a:ln>
        </p:spPr>
        <p:txBody>
          <a:bodyPr/>
          <a:lstStyle/>
          <a:p>
            <a:endParaRPr lang="en-US"/>
          </a:p>
        </p:txBody>
      </p:sp>
      <p:pic>
        <p:nvPicPr>
          <p:cNvPr id="205909" name="Picture 85"/>
          <p:cNvPicPr>
            <a:picLocks noChangeAspect="1" noChangeArrowheads="1"/>
          </p:cNvPicPr>
          <p:nvPr/>
        </p:nvPicPr>
        <p:blipFill>
          <a:blip r:embed="rId3" cstate="print"/>
          <a:srcRect/>
          <a:stretch>
            <a:fillRect/>
          </a:stretch>
        </p:blipFill>
        <p:spPr bwMode="auto">
          <a:xfrm>
            <a:off x="533400" y="2286000"/>
            <a:ext cx="3581400" cy="1981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7" name="TextBox 86"/>
          <p:cNvSpPr txBox="1"/>
          <p:nvPr/>
        </p:nvSpPr>
        <p:spPr>
          <a:xfrm>
            <a:off x="762000" y="4800600"/>
            <a:ext cx="7772400" cy="954107"/>
          </a:xfrm>
          <a:prstGeom prst="rect">
            <a:avLst/>
          </a:prstGeom>
          <a:noFill/>
        </p:spPr>
        <p:txBody>
          <a:bodyPr wrap="square" rtlCol="0">
            <a:spAutoFit/>
          </a:bodyPr>
          <a:lstStyle/>
          <a:p>
            <a:pPr algn="l"/>
            <a:r>
              <a:rPr lang="en-US" b="1" dirty="0" smtClean="0">
                <a:latin typeface="Arial" pitchFamily="34" charset="0"/>
                <a:cs typeface="Arial" pitchFamily="34" charset="0"/>
              </a:rPr>
              <a:t>Check box if the incident is an exposure of the original incident.</a:t>
            </a:r>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lide Number Placeholder 5"/>
          <p:cNvSpPr>
            <a:spLocks noGrp="1"/>
          </p:cNvSpPr>
          <p:nvPr>
            <p:ph type="sldNum" sz="quarter" idx="12"/>
          </p:nvPr>
        </p:nvSpPr>
        <p:spPr/>
        <p:txBody>
          <a:bodyPr/>
          <a:lstStyle/>
          <a:p>
            <a:r>
              <a:rPr lang="en-US"/>
              <a:t>1-</a:t>
            </a:r>
            <a:fld id="{746AA0E7-A6B4-4D9C-A50F-26D04AC83EE6}" type="slidenum">
              <a:rPr lang="en-US"/>
              <a:pPr/>
              <a:t>11</a:t>
            </a:fld>
            <a:endParaRPr lang="en-US"/>
          </a:p>
        </p:txBody>
      </p:sp>
      <p:sp>
        <p:nvSpPr>
          <p:cNvPr id="205826" name="Rectangle 2"/>
          <p:cNvSpPr>
            <a:spLocks noGrp="1" noChangeArrowheads="1"/>
          </p:cNvSpPr>
          <p:nvPr>
            <p:ph type="title"/>
          </p:nvPr>
        </p:nvSpPr>
        <p:spPr/>
        <p:txBody>
          <a:bodyPr/>
          <a:lstStyle/>
          <a:p>
            <a:r>
              <a:rPr lang="en-US" dirty="0"/>
              <a:t>E</a:t>
            </a:r>
            <a:r>
              <a:rPr lang="en-US" baseline="-25000" dirty="0"/>
              <a:t>1</a:t>
            </a:r>
            <a:r>
              <a:rPr lang="en-US" dirty="0"/>
              <a:t> - Cause of </a:t>
            </a:r>
            <a:r>
              <a:rPr lang="en-US" dirty="0" smtClean="0"/>
              <a:t>Ignition</a:t>
            </a:r>
            <a:endParaRPr lang="en-US" baseline="30000" dirty="0">
              <a:sym typeface="Wingdings" pitchFamily="2" charset="2"/>
            </a:endParaRPr>
          </a:p>
        </p:txBody>
      </p:sp>
      <p:sp>
        <p:nvSpPr>
          <p:cNvPr id="205827" name="Rectangle 3"/>
          <p:cNvSpPr>
            <a:spLocks noGrp="1" noChangeArrowheads="1"/>
          </p:cNvSpPr>
          <p:nvPr>
            <p:ph type="body" idx="1"/>
          </p:nvPr>
        </p:nvSpPr>
        <p:spPr>
          <a:xfrm>
            <a:off x="4267200" y="2133600"/>
            <a:ext cx="4648200" cy="4343400"/>
          </a:xfrm>
        </p:spPr>
        <p:txBody>
          <a:bodyPr/>
          <a:lstStyle/>
          <a:p>
            <a:pPr>
              <a:buNone/>
            </a:pPr>
            <a:r>
              <a:rPr lang="en-US" sz="2800" dirty="0" smtClean="0">
                <a:solidFill>
                  <a:srgbClr val="FFFF00"/>
                </a:solidFill>
                <a:latin typeface="Arial" pitchFamily="34" charset="0"/>
                <a:cs typeface="Arial" pitchFamily="34" charset="0"/>
              </a:rPr>
              <a:t>	</a:t>
            </a:r>
            <a:r>
              <a:rPr lang="en-US" sz="2800" dirty="0" smtClean="0"/>
              <a:t>Where “Cause of Ignition” is code 3-Failure of equipment or heat source then the "Equipment Involved in Ignition" field (Fire Module - Section F) must be completed and cannot be NNN-None.</a:t>
            </a:r>
          </a:p>
          <a:p>
            <a:pPr>
              <a:buNone/>
            </a:pPr>
            <a:endParaRPr lang="en-US" sz="2600" dirty="0">
              <a:latin typeface="Arial" pitchFamily="34" charset="0"/>
              <a:cs typeface="Arial" pitchFamily="34" charset="0"/>
            </a:endParaRPr>
          </a:p>
        </p:txBody>
      </p:sp>
      <p:sp>
        <p:nvSpPr>
          <p:cNvPr id="205908" name="Rectangle 84"/>
          <p:cNvSpPr>
            <a:spLocks noChangeArrowheads="1"/>
          </p:cNvSpPr>
          <p:nvPr/>
        </p:nvSpPr>
        <p:spPr bwMode="auto">
          <a:xfrm>
            <a:off x="990600" y="3359150"/>
            <a:ext cx="274638" cy="274638"/>
          </a:xfrm>
          <a:prstGeom prst="rect">
            <a:avLst/>
          </a:prstGeom>
          <a:noFill/>
          <a:ln w="9525">
            <a:noFill/>
            <a:miter lim="800000"/>
            <a:headEnd/>
            <a:tailEnd/>
          </a:ln>
        </p:spPr>
        <p:txBody>
          <a:bodyPr/>
          <a:lstStyle/>
          <a:p>
            <a:endParaRPr lang="en-US"/>
          </a:p>
        </p:txBody>
      </p:sp>
      <p:pic>
        <p:nvPicPr>
          <p:cNvPr id="205909" name="Picture 85"/>
          <p:cNvPicPr>
            <a:picLocks noChangeAspect="1" noChangeArrowheads="1"/>
          </p:cNvPicPr>
          <p:nvPr/>
        </p:nvPicPr>
        <p:blipFill>
          <a:blip r:embed="rId3" cstate="print"/>
          <a:srcRect/>
          <a:stretch>
            <a:fillRect/>
          </a:stretch>
        </p:blipFill>
        <p:spPr bwMode="auto">
          <a:xfrm>
            <a:off x="533400" y="2286000"/>
            <a:ext cx="3581400" cy="1981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5"/>
          <p:cNvSpPr>
            <a:spLocks noGrp="1"/>
          </p:cNvSpPr>
          <p:nvPr>
            <p:ph type="sldNum" sz="quarter" idx="12"/>
          </p:nvPr>
        </p:nvSpPr>
        <p:spPr/>
        <p:txBody>
          <a:bodyPr/>
          <a:lstStyle/>
          <a:p>
            <a:r>
              <a:rPr lang="en-US"/>
              <a:t>1-</a:t>
            </a:r>
            <a:fld id="{3B2D0BB2-4719-4E25-993D-DABBB2983B7A}" type="slidenum">
              <a:rPr lang="en-US"/>
              <a:pPr/>
              <a:t>12</a:t>
            </a:fld>
            <a:endParaRPr lang="en-US"/>
          </a:p>
        </p:txBody>
      </p:sp>
      <p:sp>
        <p:nvSpPr>
          <p:cNvPr id="206850" name="Rectangle 2"/>
          <p:cNvSpPr>
            <a:spLocks noGrp="1" noChangeArrowheads="1"/>
          </p:cNvSpPr>
          <p:nvPr>
            <p:ph type="title"/>
          </p:nvPr>
        </p:nvSpPr>
        <p:spPr>
          <a:xfrm>
            <a:off x="381000" y="762000"/>
            <a:ext cx="8458200" cy="1143000"/>
          </a:xfrm>
        </p:spPr>
        <p:txBody>
          <a:bodyPr/>
          <a:lstStyle/>
          <a:p>
            <a:r>
              <a:rPr lang="en-US" dirty="0"/>
              <a:t>E</a:t>
            </a:r>
            <a:r>
              <a:rPr lang="en-US" baseline="-25000" dirty="0"/>
              <a:t>2</a:t>
            </a:r>
            <a:r>
              <a:rPr lang="en-US" dirty="0"/>
              <a:t> -Factors Contributing to Ignition</a:t>
            </a:r>
            <a:br>
              <a:rPr lang="en-US" dirty="0"/>
            </a:br>
            <a:endParaRPr lang="en-US" dirty="0"/>
          </a:p>
        </p:txBody>
      </p:sp>
      <p:sp>
        <p:nvSpPr>
          <p:cNvPr id="206851" name="Rectangle 3"/>
          <p:cNvSpPr>
            <a:spLocks noGrp="1" noChangeArrowheads="1"/>
          </p:cNvSpPr>
          <p:nvPr>
            <p:ph type="body" idx="1"/>
          </p:nvPr>
        </p:nvSpPr>
        <p:spPr>
          <a:xfrm>
            <a:off x="914400" y="4419600"/>
            <a:ext cx="8001000" cy="1981200"/>
          </a:xfrm>
        </p:spPr>
        <p:txBody>
          <a:bodyPr/>
          <a:lstStyle/>
          <a:p>
            <a:pPr>
              <a:buNone/>
            </a:pPr>
            <a:r>
              <a:rPr lang="en-US" sz="2800" dirty="0" smtClean="0">
                <a:solidFill>
                  <a:srgbClr val="FFFF00"/>
                </a:solidFill>
                <a:latin typeface="Arial" pitchFamily="34" charset="0"/>
                <a:cs typeface="Arial" pitchFamily="34" charset="0"/>
              </a:rPr>
              <a:t>	Identifies </a:t>
            </a:r>
            <a:r>
              <a:rPr lang="en-US" sz="2800" dirty="0">
                <a:solidFill>
                  <a:srgbClr val="FFFF00"/>
                </a:solidFill>
                <a:latin typeface="Arial" pitchFamily="34" charset="0"/>
                <a:cs typeface="Arial" pitchFamily="34" charset="0"/>
              </a:rPr>
              <a:t>the contributing factors that allowed the heat source and combustible material to combine to ignite the </a:t>
            </a:r>
            <a:r>
              <a:rPr lang="en-US" sz="2800" dirty="0" smtClean="0">
                <a:solidFill>
                  <a:srgbClr val="FFFF00"/>
                </a:solidFill>
                <a:latin typeface="Arial" pitchFamily="34" charset="0"/>
                <a:cs typeface="Arial" pitchFamily="34" charset="0"/>
              </a:rPr>
              <a:t>fire.</a:t>
            </a:r>
            <a:endParaRPr lang="en-US" sz="2800" dirty="0">
              <a:solidFill>
                <a:srgbClr val="FFFF00"/>
              </a:solidFill>
              <a:latin typeface="Arial" pitchFamily="34" charset="0"/>
              <a:cs typeface="Arial" pitchFamily="34" charset="0"/>
            </a:endParaRPr>
          </a:p>
        </p:txBody>
      </p:sp>
      <p:sp>
        <p:nvSpPr>
          <p:cNvPr id="206883" name="Rectangle 35"/>
          <p:cNvSpPr>
            <a:spLocks noChangeArrowheads="1"/>
          </p:cNvSpPr>
          <p:nvPr/>
        </p:nvSpPr>
        <p:spPr bwMode="auto">
          <a:xfrm>
            <a:off x="573088" y="3530600"/>
            <a:ext cx="261937" cy="277813"/>
          </a:xfrm>
          <a:prstGeom prst="rect">
            <a:avLst/>
          </a:prstGeom>
          <a:noFill/>
          <a:ln w="9525">
            <a:noFill/>
            <a:miter lim="800000"/>
            <a:headEnd/>
            <a:tailEnd/>
          </a:ln>
        </p:spPr>
        <p:txBody>
          <a:bodyPr/>
          <a:lstStyle/>
          <a:p>
            <a:endParaRPr lang="en-US"/>
          </a:p>
        </p:txBody>
      </p:sp>
      <p:sp>
        <p:nvSpPr>
          <p:cNvPr id="206884" name="Rectangle 36"/>
          <p:cNvSpPr>
            <a:spLocks noChangeArrowheads="1"/>
          </p:cNvSpPr>
          <p:nvPr/>
        </p:nvSpPr>
        <p:spPr bwMode="auto">
          <a:xfrm>
            <a:off x="771525" y="3530600"/>
            <a:ext cx="231775" cy="277813"/>
          </a:xfrm>
          <a:prstGeom prst="rect">
            <a:avLst/>
          </a:prstGeom>
          <a:noFill/>
          <a:ln w="9525">
            <a:noFill/>
            <a:miter lim="800000"/>
            <a:headEnd/>
            <a:tailEnd/>
          </a:ln>
        </p:spPr>
        <p:txBody>
          <a:bodyPr/>
          <a:lstStyle/>
          <a:p>
            <a:endParaRPr lang="en-US"/>
          </a:p>
        </p:txBody>
      </p:sp>
      <p:pic>
        <p:nvPicPr>
          <p:cNvPr id="206886" name="Picture 38"/>
          <p:cNvPicPr>
            <a:picLocks noChangeAspect="1" noChangeArrowheads="1"/>
          </p:cNvPicPr>
          <p:nvPr/>
        </p:nvPicPr>
        <p:blipFill>
          <a:blip r:embed="rId3" cstate="print"/>
          <a:srcRect/>
          <a:stretch>
            <a:fillRect/>
          </a:stretch>
        </p:blipFill>
        <p:spPr bwMode="auto">
          <a:xfrm>
            <a:off x="2514600" y="2057400"/>
            <a:ext cx="34290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4572000" y="6172200"/>
            <a:ext cx="3048000" cy="430887"/>
          </a:xfrm>
          <a:prstGeom prst="rect">
            <a:avLst/>
          </a:prstGeom>
          <a:noFill/>
        </p:spPr>
        <p:txBody>
          <a:bodyPr wrap="square" rtlCol="0">
            <a:spAutoFit/>
          </a:bodyPr>
          <a:lstStyle/>
          <a:p>
            <a:pPr algn="l"/>
            <a:r>
              <a:rPr lang="en-US" sz="2200" b="1" i="1" dirty="0" smtClean="0">
                <a:solidFill>
                  <a:srgbClr val="FF0000"/>
                </a:solidFill>
              </a:rPr>
              <a:t>Handbook page 4-26</a:t>
            </a:r>
            <a:endParaRPr lang="en-US" sz="2200" b="1"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5"/>
          <p:cNvSpPr>
            <a:spLocks noGrp="1"/>
          </p:cNvSpPr>
          <p:nvPr>
            <p:ph type="sldNum" sz="quarter" idx="12"/>
          </p:nvPr>
        </p:nvSpPr>
        <p:spPr/>
        <p:txBody>
          <a:bodyPr/>
          <a:lstStyle/>
          <a:p>
            <a:r>
              <a:rPr lang="en-US"/>
              <a:t>1-</a:t>
            </a:r>
            <a:fld id="{3B2D0BB2-4719-4E25-993D-DABBB2983B7A}" type="slidenum">
              <a:rPr lang="en-US"/>
              <a:pPr/>
              <a:t>13</a:t>
            </a:fld>
            <a:endParaRPr lang="en-US"/>
          </a:p>
        </p:txBody>
      </p:sp>
      <p:sp>
        <p:nvSpPr>
          <p:cNvPr id="206850" name="Rectangle 2"/>
          <p:cNvSpPr>
            <a:spLocks noGrp="1" noChangeArrowheads="1"/>
          </p:cNvSpPr>
          <p:nvPr>
            <p:ph type="title"/>
          </p:nvPr>
        </p:nvSpPr>
        <p:spPr>
          <a:xfrm>
            <a:off x="381000" y="762000"/>
            <a:ext cx="8458200" cy="1143000"/>
          </a:xfrm>
        </p:spPr>
        <p:txBody>
          <a:bodyPr/>
          <a:lstStyle/>
          <a:p>
            <a:r>
              <a:rPr lang="en-US" dirty="0"/>
              <a:t>E</a:t>
            </a:r>
            <a:r>
              <a:rPr lang="en-US" baseline="-25000" dirty="0"/>
              <a:t>2</a:t>
            </a:r>
            <a:r>
              <a:rPr lang="en-US" dirty="0"/>
              <a:t> -Factors Contributing to Ignition</a:t>
            </a:r>
            <a:br>
              <a:rPr lang="en-US" dirty="0"/>
            </a:br>
            <a:endParaRPr lang="en-US" dirty="0"/>
          </a:p>
        </p:txBody>
      </p:sp>
      <p:sp>
        <p:nvSpPr>
          <p:cNvPr id="206851" name="Rectangle 3"/>
          <p:cNvSpPr>
            <a:spLocks noGrp="1" noChangeArrowheads="1"/>
          </p:cNvSpPr>
          <p:nvPr>
            <p:ph type="body" idx="1"/>
          </p:nvPr>
        </p:nvSpPr>
        <p:spPr>
          <a:xfrm>
            <a:off x="457200" y="4419600"/>
            <a:ext cx="8458200" cy="1752600"/>
          </a:xfrm>
        </p:spPr>
        <p:txBody>
          <a:bodyPr/>
          <a:lstStyle/>
          <a:p>
            <a:pPr>
              <a:buNone/>
            </a:pPr>
            <a:r>
              <a:rPr lang="en-US" sz="2400" dirty="0" smtClean="0">
                <a:solidFill>
                  <a:srgbClr val="FFFF00"/>
                </a:solidFill>
                <a:latin typeface="Arial" pitchFamily="34" charset="0"/>
                <a:cs typeface="Arial" pitchFamily="34" charset="0"/>
              </a:rPr>
              <a:t>	Where </a:t>
            </a:r>
            <a:r>
              <a:rPr lang="en-US" sz="2400" dirty="0" smtClean="0"/>
              <a:t>“Factors Contributing to Ignition” involved equipment (i.e. codes 36, 37, 52 thru 58) then the “Equipment Involved in Ignition” field in the Fire Module must be completed and cannot be NNN.</a:t>
            </a:r>
          </a:p>
          <a:p>
            <a:pPr>
              <a:buNone/>
            </a:pPr>
            <a:endParaRPr lang="en-US" sz="2400" dirty="0">
              <a:solidFill>
                <a:srgbClr val="FFFF00"/>
              </a:solidFill>
              <a:latin typeface="Arial" pitchFamily="34" charset="0"/>
              <a:cs typeface="Arial" pitchFamily="34" charset="0"/>
            </a:endParaRPr>
          </a:p>
        </p:txBody>
      </p:sp>
      <p:sp>
        <p:nvSpPr>
          <p:cNvPr id="206883" name="Rectangle 35"/>
          <p:cNvSpPr>
            <a:spLocks noChangeArrowheads="1"/>
          </p:cNvSpPr>
          <p:nvPr/>
        </p:nvSpPr>
        <p:spPr bwMode="auto">
          <a:xfrm>
            <a:off x="573088" y="3530600"/>
            <a:ext cx="261937" cy="277813"/>
          </a:xfrm>
          <a:prstGeom prst="rect">
            <a:avLst/>
          </a:prstGeom>
          <a:noFill/>
          <a:ln w="9525">
            <a:noFill/>
            <a:miter lim="800000"/>
            <a:headEnd/>
            <a:tailEnd/>
          </a:ln>
        </p:spPr>
        <p:txBody>
          <a:bodyPr/>
          <a:lstStyle/>
          <a:p>
            <a:endParaRPr lang="en-US"/>
          </a:p>
        </p:txBody>
      </p:sp>
      <p:sp>
        <p:nvSpPr>
          <p:cNvPr id="206884" name="Rectangle 36"/>
          <p:cNvSpPr>
            <a:spLocks noChangeArrowheads="1"/>
          </p:cNvSpPr>
          <p:nvPr/>
        </p:nvSpPr>
        <p:spPr bwMode="auto">
          <a:xfrm>
            <a:off x="771525" y="3530600"/>
            <a:ext cx="231775" cy="277813"/>
          </a:xfrm>
          <a:prstGeom prst="rect">
            <a:avLst/>
          </a:prstGeom>
          <a:noFill/>
          <a:ln w="9525">
            <a:noFill/>
            <a:miter lim="800000"/>
            <a:headEnd/>
            <a:tailEnd/>
          </a:ln>
        </p:spPr>
        <p:txBody>
          <a:bodyPr/>
          <a:lstStyle/>
          <a:p>
            <a:endParaRPr lang="en-US"/>
          </a:p>
        </p:txBody>
      </p:sp>
      <p:pic>
        <p:nvPicPr>
          <p:cNvPr id="206886" name="Picture 38"/>
          <p:cNvPicPr>
            <a:picLocks noChangeAspect="1" noChangeArrowheads="1"/>
          </p:cNvPicPr>
          <p:nvPr/>
        </p:nvPicPr>
        <p:blipFill>
          <a:blip r:embed="rId3" cstate="print"/>
          <a:srcRect/>
          <a:stretch>
            <a:fillRect/>
          </a:stretch>
        </p:blipFill>
        <p:spPr bwMode="auto">
          <a:xfrm>
            <a:off x="2514600" y="2057400"/>
            <a:ext cx="34290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4572000" y="6172200"/>
            <a:ext cx="3048000" cy="430887"/>
          </a:xfrm>
          <a:prstGeom prst="rect">
            <a:avLst/>
          </a:prstGeom>
          <a:noFill/>
        </p:spPr>
        <p:txBody>
          <a:bodyPr wrap="square" rtlCol="0">
            <a:spAutoFit/>
          </a:bodyPr>
          <a:lstStyle/>
          <a:p>
            <a:pPr algn="l"/>
            <a:r>
              <a:rPr lang="en-US" sz="2200" b="1" i="1" dirty="0" smtClean="0">
                <a:solidFill>
                  <a:srgbClr val="FF0000"/>
                </a:solidFill>
              </a:rPr>
              <a:t>Handbook page 4-26</a:t>
            </a:r>
            <a:endParaRPr lang="en-US" sz="2200" b="1" i="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lide Number Placeholder 5"/>
          <p:cNvSpPr>
            <a:spLocks noGrp="1"/>
          </p:cNvSpPr>
          <p:nvPr>
            <p:ph type="sldNum" sz="quarter" idx="12"/>
          </p:nvPr>
        </p:nvSpPr>
        <p:spPr/>
        <p:txBody>
          <a:bodyPr/>
          <a:lstStyle/>
          <a:p>
            <a:r>
              <a:rPr lang="en-US"/>
              <a:t>1-</a:t>
            </a:r>
            <a:fld id="{9BEA18D0-8C97-4FA5-904B-C62C261D9689}" type="slidenum">
              <a:rPr lang="en-US"/>
              <a:pPr/>
              <a:t>14</a:t>
            </a:fld>
            <a:endParaRPr lang="en-US"/>
          </a:p>
        </p:txBody>
      </p:sp>
      <p:sp>
        <p:nvSpPr>
          <p:cNvPr id="208899" name="Rectangle 3"/>
          <p:cNvSpPr>
            <a:spLocks noGrp="1" noChangeArrowheads="1"/>
          </p:cNvSpPr>
          <p:nvPr>
            <p:ph type="title"/>
          </p:nvPr>
        </p:nvSpPr>
        <p:spPr/>
        <p:txBody>
          <a:bodyPr/>
          <a:lstStyle/>
          <a:p>
            <a:r>
              <a:rPr lang="en-US" dirty="0"/>
              <a:t>E</a:t>
            </a:r>
            <a:r>
              <a:rPr lang="en-US" baseline="-25000" dirty="0"/>
              <a:t>3</a:t>
            </a:r>
            <a:r>
              <a:rPr lang="en-US" dirty="0"/>
              <a:t> - Human Factors</a:t>
            </a:r>
          </a:p>
        </p:txBody>
      </p:sp>
      <p:sp>
        <p:nvSpPr>
          <p:cNvPr id="208900" name="Rectangle 4"/>
          <p:cNvSpPr>
            <a:spLocks noGrp="1" noChangeArrowheads="1"/>
          </p:cNvSpPr>
          <p:nvPr>
            <p:ph type="body" idx="1"/>
          </p:nvPr>
        </p:nvSpPr>
        <p:spPr>
          <a:xfrm>
            <a:off x="3352800" y="2057400"/>
            <a:ext cx="5562600" cy="3352800"/>
          </a:xfrm>
        </p:spPr>
        <p:txBody>
          <a:bodyPr/>
          <a:lstStyle/>
          <a:p>
            <a:pPr>
              <a:buNone/>
            </a:pPr>
            <a:r>
              <a:rPr lang="en-US" sz="2800" dirty="0" smtClean="0">
                <a:solidFill>
                  <a:srgbClr val="FFFF00"/>
                </a:solidFill>
                <a:latin typeface="Arial" pitchFamily="34" charset="0"/>
                <a:cs typeface="Arial" pitchFamily="34" charset="0"/>
              </a:rPr>
              <a:t>	Identifies </a:t>
            </a:r>
            <a:r>
              <a:rPr lang="en-US" sz="2800" dirty="0">
                <a:solidFill>
                  <a:srgbClr val="FFFF00"/>
                </a:solidFill>
                <a:latin typeface="Arial" pitchFamily="34" charset="0"/>
                <a:cs typeface="Arial" pitchFamily="34" charset="0"/>
              </a:rPr>
              <a:t>mental or physical states or conditions that contributed to the ignition of the </a:t>
            </a:r>
            <a:r>
              <a:rPr lang="en-US" sz="2800" dirty="0" smtClean="0">
                <a:solidFill>
                  <a:srgbClr val="FFFF00"/>
                </a:solidFill>
                <a:latin typeface="Arial" pitchFamily="34" charset="0"/>
                <a:cs typeface="Arial" pitchFamily="34" charset="0"/>
              </a:rPr>
              <a:t>fire.</a:t>
            </a:r>
          </a:p>
          <a:p>
            <a:pPr>
              <a:buNone/>
            </a:pPr>
            <a:endParaRPr lang="en-US" sz="800" dirty="0">
              <a:solidFill>
                <a:srgbClr val="FFFF00"/>
              </a:solidFill>
              <a:latin typeface="Arial" pitchFamily="34" charset="0"/>
              <a:cs typeface="Arial" pitchFamily="34" charset="0"/>
            </a:endParaRPr>
          </a:p>
          <a:p>
            <a:pPr>
              <a:buNone/>
            </a:pPr>
            <a:r>
              <a:rPr lang="en-US" sz="2800" dirty="0" smtClean="0">
                <a:solidFill>
                  <a:srgbClr val="FFFF00"/>
                </a:solidFill>
                <a:latin typeface="Arial" pitchFamily="34" charset="0"/>
                <a:cs typeface="Arial" pitchFamily="34" charset="0"/>
              </a:rPr>
              <a:t>	Identifies </a:t>
            </a:r>
            <a:r>
              <a:rPr lang="en-US" sz="2800" dirty="0">
                <a:solidFill>
                  <a:srgbClr val="FFFF00"/>
                </a:solidFill>
                <a:latin typeface="Arial" pitchFamily="34" charset="0"/>
                <a:cs typeface="Arial" pitchFamily="34" charset="0"/>
              </a:rPr>
              <a:t>the age and </a:t>
            </a:r>
            <a:r>
              <a:rPr lang="en-US" sz="2800" dirty="0" smtClean="0">
                <a:solidFill>
                  <a:srgbClr val="FFFF00"/>
                </a:solidFill>
                <a:latin typeface="Arial" pitchFamily="34" charset="0"/>
                <a:cs typeface="Arial" pitchFamily="34" charset="0"/>
              </a:rPr>
              <a:t>gender </a:t>
            </a:r>
            <a:r>
              <a:rPr lang="en-US" sz="2800" dirty="0">
                <a:solidFill>
                  <a:srgbClr val="FFFF00"/>
                </a:solidFill>
                <a:latin typeface="Arial" pitchFamily="34" charset="0"/>
                <a:cs typeface="Arial" pitchFamily="34" charset="0"/>
              </a:rPr>
              <a:t>of the person involved in the </a:t>
            </a:r>
            <a:r>
              <a:rPr lang="en-US" sz="2800" dirty="0" smtClean="0">
                <a:solidFill>
                  <a:srgbClr val="FFFF00"/>
                </a:solidFill>
                <a:latin typeface="Arial" pitchFamily="34" charset="0"/>
                <a:cs typeface="Arial" pitchFamily="34" charset="0"/>
              </a:rPr>
              <a:t>ignition.</a:t>
            </a:r>
            <a:endParaRPr lang="en-US" sz="2800" dirty="0">
              <a:solidFill>
                <a:srgbClr val="FFFF00"/>
              </a:solidFill>
              <a:latin typeface="Arial" pitchFamily="34" charset="0"/>
              <a:cs typeface="Arial" pitchFamily="34" charset="0"/>
            </a:endParaRPr>
          </a:p>
        </p:txBody>
      </p:sp>
      <p:sp>
        <p:nvSpPr>
          <p:cNvPr id="209008" name="Rectangle 112"/>
          <p:cNvSpPr>
            <a:spLocks noChangeArrowheads="1"/>
          </p:cNvSpPr>
          <p:nvPr/>
        </p:nvSpPr>
        <p:spPr bwMode="auto">
          <a:xfrm>
            <a:off x="933450" y="5621338"/>
            <a:ext cx="285750" cy="287337"/>
          </a:xfrm>
          <a:prstGeom prst="rect">
            <a:avLst/>
          </a:prstGeom>
          <a:noFill/>
          <a:ln w="9525">
            <a:noFill/>
            <a:miter lim="800000"/>
            <a:headEnd/>
            <a:tailEnd/>
          </a:ln>
        </p:spPr>
        <p:txBody>
          <a:bodyPr/>
          <a:lstStyle/>
          <a:p>
            <a:endParaRPr lang="en-US"/>
          </a:p>
        </p:txBody>
      </p:sp>
      <p:pic>
        <p:nvPicPr>
          <p:cNvPr id="209010" name="Picture 114"/>
          <p:cNvPicPr>
            <a:picLocks noChangeAspect="1" noChangeArrowheads="1"/>
          </p:cNvPicPr>
          <p:nvPr/>
        </p:nvPicPr>
        <p:blipFill>
          <a:blip r:embed="rId3" cstate="print"/>
          <a:srcRect/>
          <a:stretch>
            <a:fillRect/>
          </a:stretch>
        </p:blipFill>
        <p:spPr bwMode="auto">
          <a:xfrm>
            <a:off x="457200" y="2057400"/>
            <a:ext cx="2590800" cy="3276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6" name="TextBox 115"/>
          <p:cNvSpPr txBox="1"/>
          <p:nvPr/>
        </p:nvSpPr>
        <p:spPr>
          <a:xfrm>
            <a:off x="838200" y="5638800"/>
            <a:ext cx="7543800" cy="892552"/>
          </a:xfrm>
          <a:prstGeom prst="rect">
            <a:avLst/>
          </a:prstGeom>
          <a:noFill/>
        </p:spPr>
        <p:txBody>
          <a:bodyPr wrap="square" rtlCol="0">
            <a:spAutoFit/>
          </a:bodyPr>
          <a:lstStyle/>
          <a:p>
            <a:pPr algn="l"/>
            <a:r>
              <a:rPr lang="en-US" sz="2600" b="1" dirty="0" smtClean="0"/>
              <a:t>Anytime a juvenile is involved, select </a:t>
            </a:r>
            <a:r>
              <a:rPr lang="en-US" sz="2600" b="1" dirty="0" smtClean="0">
                <a:solidFill>
                  <a:srgbClr val="FFFF00"/>
                </a:solidFill>
              </a:rPr>
              <a:t>7-Age was a factor</a:t>
            </a:r>
            <a:r>
              <a:rPr lang="en-US" sz="2600" b="1" dirty="0" smtClean="0"/>
              <a:t> and include age and gender.</a:t>
            </a:r>
            <a:endParaRPr lang="en-US" sz="26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lide Number Placeholder 5"/>
          <p:cNvSpPr>
            <a:spLocks noGrp="1"/>
          </p:cNvSpPr>
          <p:nvPr>
            <p:ph type="sldNum" sz="quarter" idx="12"/>
          </p:nvPr>
        </p:nvSpPr>
        <p:spPr/>
        <p:txBody>
          <a:bodyPr/>
          <a:lstStyle/>
          <a:p>
            <a:r>
              <a:rPr lang="en-US"/>
              <a:t>1-</a:t>
            </a:r>
            <a:fld id="{9BEA18D0-8C97-4FA5-904B-C62C261D9689}" type="slidenum">
              <a:rPr lang="en-US"/>
              <a:pPr/>
              <a:t>15</a:t>
            </a:fld>
            <a:endParaRPr lang="en-US"/>
          </a:p>
        </p:txBody>
      </p:sp>
      <p:sp>
        <p:nvSpPr>
          <p:cNvPr id="208899" name="Rectangle 3"/>
          <p:cNvSpPr>
            <a:spLocks noGrp="1" noChangeArrowheads="1"/>
          </p:cNvSpPr>
          <p:nvPr>
            <p:ph type="title"/>
          </p:nvPr>
        </p:nvSpPr>
        <p:spPr/>
        <p:txBody>
          <a:bodyPr/>
          <a:lstStyle/>
          <a:p>
            <a:r>
              <a:rPr lang="en-US" dirty="0"/>
              <a:t>E</a:t>
            </a:r>
            <a:r>
              <a:rPr lang="en-US" baseline="-25000" dirty="0"/>
              <a:t>3</a:t>
            </a:r>
            <a:r>
              <a:rPr lang="en-US" dirty="0"/>
              <a:t> - Human Factors</a:t>
            </a:r>
          </a:p>
        </p:txBody>
      </p:sp>
      <p:sp>
        <p:nvSpPr>
          <p:cNvPr id="208900" name="Rectangle 4"/>
          <p:cNvSpPr>
            <a:spLocks noGrp="1" noChangeArrowheads="1"/>
          </p:cNvSpPr>
          <p:nvPr>
            <p:ph type="body" idx="1"/>
          </p:nvPr>
        </p:nvSpPr>
        <p:spPr>
          <a:xfrm>
            <a:off x="3886200" y="3048000"/>
            <a:ext cx="4648200" cy="2743200"/>
          </a:xfrm>
        </p:spPr>
        <p:txBody>
          <a:bodyPr/>
          <a:lstStyle/>
          <a:p>
            <a:pPr>
              <a:buNone/>
            </a:pPr>
            <a:r>
              <a:rPr lang="en-US" sz="2800" dirty="0" smtClean="0">
                <a:solidFill>
                  <a:srgbClr val="FFFF00"/>
                </a:solidFill>
                <a:latin typeface="Arial" pitchFamily="34" charset="0"/>
                <a:cs typeface="Arial" pitchFamily="34" charset="0"/>
              </a:rPr>
              <a:t>	</a:t>
            </a:r>
            <a:r>
              <a:rPr lang="en-US" sz="2800" u="sng" dirty="0" smtClean="0"/>
              <a:t>Anytime</a:t>
            </a:r>
            <a:r>
              <a:rPr lang="en-US" sz="2800" dirty="0" smtClean="0"/>
              <a:t> a juvenile is involved, select </a:t>
            </a:r>
            <a:r>
              <a:rPr lang="en-US" sz="2800" dirty="0" smtClean="0">
                <a:solidFill>
                  <a:srgbClr val="FFFF00"/>
                </a:solidFill>
              </a:rPr>
              <a:t>7-Age was a factor</a:t>
            </a:r>
            <a:r>
              <a:rPr lang="en-US" sz="2800" dirty="0" smtClean="0"/>
              <a:t> and include age and gender.</a:t>
            </a:r>
          </a:p>
          <a:p>
            <a:pPr>
              <a:buNone/>
            </a:pPr>
            <a:endParaRPr lang="en-US" sz="2800" dirty="0">
              <a:solidFill>
                <a:srgbClr val="FFFF00"/>
              </a:solidFill>
              <a:latin typeface="Arial" pitchFamily="34" charset="0"/>
              <a:cs typeface="Arial" pitchFamily="34" charset="0"/>
            </a:endParaRPr>
          </a:p>
        </p:txBody>
      </p:sp>
      <p:sp>
        <p:nvSpPr>
          <p:cNvPr id="209008" name="Rectangle 112"/>
          <p:cNvSpPr>
            <a:spLocks noChangeArrowheads="1"/>
          </p:cNvSpPr>
          <p:nvPr/>
        </p:nvSpPr>
        <p:spPr bwMode="auto">
          <a:xfrm>
            <a:off x="933450" y="5621338"/>
            <a:ext cx="285750" cy="287337"/>
          </a:xfrm>
          <a:prstGeom prst="rect">
            <a:avLst/>
          </a:prstGeom>
          <a:noFill/>
          <a:ln w="9525">
            <a:noFill/>
            <a:miter lim="800000"/>
            <a:headEnd/>
            <a:tailEnd/>
          </a:ln>
        </p:spPr>
        <p:txBody>
          <a:bodyPr/>
          <a:lstStyle/>
          <a:p>
            <a:endParaRPr lang="en-US"/>
          </a:p>
        </p:txBody>
      </p:sp>
      <p:pic>
        <p:nvPicPr>
          <p:cNvPr id="209010" name="Picture 114"/>
          <p:cNvPicPr>
            <a:picLocks noChangeAspect="1" noChangeArrowheads="1"/>
          </p:cNvPicPr>
          <p:nvPr/>
        </p:nvPicPr>
        <p:blipFill>
          <a:blip r:embed="rId3" cstate="print"/>
          <a:srcRect/>
          <a:stretch>
            <a:fillRect/>
          </a:stretch>
        </p:blipFill>
        <p:spPr bwMode="auto">
          <a:xfrm>
            <a:off x="457200" y="2057400"/>
            <a:ext cx="2590800" cy="3276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ight Arrow 7"/>
          <p:cNvSpPr/>
          <p:nvPr/>
        </p:nvSpPr>
        <p:spPr bwMode="auto">
          <a:xfrm rot="10800000">
            <a:off x="2895600" y="4419600"/>
            <a:ext cx="978408" cy="484632"/>
          </a:xfrm>
          <a:prstGeom prst="rightArrow">
            <a:avLst/>
          </a:prstGeom>
          <a:solidFill>
            <a:srgbClr val="FFFF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1" lang="en-US" sz="2800" b="0" i="0" u="none" strike="noStrike" cap="none" normalizeH="0" baseline="0" smtClean="0">
              <a:ln>
                <a:noFill/>
              </a:ln>
              <a:solidFill>
                <a:schemeClr val="tx1"/>
              </a:solidFill>
              <a:effectLst/>
              <a:latin typeface="Arial"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lide Number Placeholder 5"/>
          <p:cNvSpPr>
            <a:spLocks noGrp="1"/>
          </p:cNvSpPr>
          <p:nvPr>
            <p:ph type="sldNum" sz="quarter" idx="12"/>
          </p:nvPr>
        </p:nvSpPr>
        <p:spPr/>
        <p:txBody>
          <a:bodyPr/>
          <a:lstStyle/>
          <a:p>
            <a:r>
              <a:rPr lang="en-US"/>
              <a:t>1-</a:t>
            </a:r>
            <a:fld id="{5FBA0D82-6372-44A3-B463-9C93E3C963C4}" type="slidenum">
              <a:rPr lang="en-US"/>
              <a:pPr/>
              <a:t>16</a:t>
            </a:fld>
            <a:endParaRPr lang="en-US"/>
          </a:p>
        </p:txBody>
      </p:sp>
      <p:sp>
        <p:nvSpPr>
          <p:cNvPr id="209922" name="Rectangle 2"/>
          <p:cNvSpPr>
            <a:spLocks noGrp="1" noChangeArrowheads="1"/>
          </p:cNvSpPr>
          <p:nvPr>
            <p:ph type="title"/>
          </p:nvPr>
        </p:nvSpPr>
        <p:spPr/>
        <p:txBody>
          <a:bodyPr/>
          <a:lstStyle/>
          <a:p>
            <a:r>
              <a:rPr lang="en-US" dirty="0"/>
              <a:t>F</a:t>
            </a:r>
            <a:r>
              <a:rPr lang="en-US" baseline="-25000" dirty="0"/>
              <a:t>1</a:t>
            </a:r>
            <a:r>
              <a:rPr lang="en-US" dirty="0"/>
              <a:t> - Equipment</a:t>
            </a:r>
          </a:p>
        </p:txBody>
      </p:sp>
      <p:sp>
        <p:nvSpPr>
          <p:cNvPr id="209923" name="Rectangle 3"/>
          <p:cNvSpPr>
            <a:spLocks noGrp="1" noChangeArrowheads="1"/>
          </p:cNvSpPr>
          <p:nvPr>
            <p:ph type="body" idx="1"/>
          </p:nvPr>
        </p:nvSpPr>
        <p:spPr>
          <a:xfrm>
            <a:off x="4114800" y="2209800"/>
            <a:ext cx="5029200" cy="2895600"/>
          </a:xfrm>
        </p:spPr>
        <p:txBody>
          <a:bodyPr/>
          <a:lstStyle/>
          <a:p>
            <a:pPr>
              <a:buNone/>
            </a:pPr>
            <a:r>
              <a:rPr lang="en-US" sz="2800" dirty="0" smtClean="0">
                <a:solidFill>
                  <a:srgbClr val="FFFF00"/>
                </a:solidFill>
                <a:latin typeface="Arial" pitchFamily="34" charset="0"/>
                <a:cs typeface="Arial" pitchFamily="34" charset="0"/>
              </a:rPr>
              <a:t>	Identifies </a:t>
            </a:r>
            <a:r>
              <a:rPr lang="en-US" sz="2800" dirty="0">
                <a:solidFill>
                  <a:srgbClr val="FFFF00"/>
                </a:solidFill>
                <a:latin typeface="Arial" pitchFamily="34" charset="0"/>
                <a:cs typeface="Arial" pitchFamily="34" charset="0"/>
              </a:rPr>
              <a:t>the equipment that provided the primary heat source to cause ignition (if the equipment malfunctioned or was improperly used</a:t>
            </a:r>
            <a:r>
              <a:rPr lang="en-US" sz="2800" dirty="0" smtClean="0">
                <a:solidFill>
                  <a:srgbClr val="FFFF00"/>
                </a:solidFill>
                <a:latin typeface="Arial" pitchFamily="34" charset="0"/>
                <a:cs typeface="Arial" pitchFamily="34" charset="0"/>
              </a:rPr>
              <a:t>).</a:t>
            </a:r>
            <a:endParaRPr lang="en-US" sz="2800" dirty="0">
              <a:solidFill>
                <a:srgbClr val="FFFF00"/>
              </a:solidFill>
              <a:latin typeface="Arial" pitchFamily="34" charset="0"/>
              <a:cs typeface="Arial" pitchFamily="34" charset="0"/>
            </a:endParaRPr>
          </a:p>
        </p:txBody>
      </p:sp>
      <p:sp>
        <p:nvSpPr>
          <p:cNvPr id="210004" name="Rectangle 84"/>
          <p:cNvSpPr>
            <a:spLocks noChangeArrowheads="1"/>
          </p:cNvSpPr>
          <p:nvPr/>
        </p:nvSpPr>
        <p:spPr bwMode="auto">
          <a:xfrm>
            <a:off x="1397000" y="4546600"/>
            <a:ext cx="252413" cy="269875"/>
          </a:xfrm>
          <a:prstGeom prst="rect">
            <a:avLst/>
          </a:prstGeom>
          <a:noFill/>
          <a:ln w="9525">
            <a:noFill/>
            <a:miter lim="800000"/>
            <a:headEnd/>
            <a:tailEnd/>
          </a:ln>
        </p:spPr>
        <p:txBody>
          <a:bodyPr/>
          <a:lstStyle/>
          <a:p>
            <a:endParaRPr lang="en-US"/>
          </a:p>
        </p:txBody>
      </p:sp>
      <p:sp>
        <p:nvSpPr>
          <p:cNvPr id="210005" name="Rectangle 85"/>
          <p:cNvSpPr>
            <a:spLocks noChangeArrowheads="1"/>
          </p:cNvSpPr>
          <p:nvPr/>
        </p:nvSpPr>
        <p:spPr bwMode="auto">
          <a:xfrm>
            <a:off x="1577975" y="4543425"/>
            <a:ext cx="252413" cy="269875"/>
          </a:xfrm>
          <a:prstGeom prst="rect">
            <a:avLst/>
          </a:prstGeom>
          <a:noFill/>
          <a:ln w="9525">
            <a:noFill/>
            <a:miter lim="800000"/>
            <a:headEnd/>
            <a:tailEnd/>
          </a:ln>
        </p:spPr>
        <p:txBody>
          <a:bodyPr/>
          <a:lstStyle/>
          <a:p>
            <a:endParaRPr lang="en-US"/>
          </a:p>
        </p:txBody>
      </p:sp>
      <p:sp>
        <p:nvSpPr>
          <p:cNvPr id="210006" name="Rectangle 86"/>
          <p:cNvSpPr>
            <a:spLocks noChangeArrowheads="1"/>
          </p:cNvSpPr>
          <p:nvPr/>
        </p:nvSpPr>
        <p:spPr bwMode="auto">
          <a:xfrm>
            <a:off x="1744663" y="4543425"/>
            <a:ext cx="252412" cy="269875"/>
          </a:xfrm>
          <a:prstGeom prst="rect">
            <a:avLst/>
          </a:prstGeom>
          <a:noFill/>
          <a:ln w="9525">
            <a:noFill/>
            <a:miter lim="800000"/>
            <a:headEnd/>
            <a:tailEnd/>
          </a:ln>
        </p:spPr>
        <p:txBody>
          <a:bodyPr/>
          <a:lstStyle/>
          <a:p>
            <a:endParaRPr lang="en-US"/>
          </a:p>
        </p:txBody>
      </p:sp>
      <p:sp>
        <p:nvSpPr>
          <p:cNvPr id="210007" name="Rectangle 87"/>
          <p:cNvSpPr>
            <a:spLocks noChangeArrowheads="1"/>
          </p:cNvSpPr>
          <p:nvPr/>
        </p:nvSpPr>
        <p:spPr bwMode="auto">
          <a:xfrm>
            <a:off x="1912938" y="4543425"/>
            <a:ext cx="252412" cy="269875"/>
          </a:xfrm>
          <a:prstGeom prst="rect">
            <a:avLst/>
          </a:prstGeom>
          <a:noFill/>
          <a:ln w="9525">
            <a:noFill/>
            <a:miter lim="800000"/>
            <a:headEnd/>
            <a:tailEnd/>
          </a:ln>
        </p:spPr>
        <p:txBody>
          <a:bodyPr/>
          <a:lstStyle/>
          <a:p>
            <a:endParaRPr lang="en-US"/>
          </a:p>
        </p:txBody>
      </p:sp>
      <p:pic>
        <p:nvPicPr>
          <p:cNvPr id="210008" name="Picture 88"/>
          <p:cNvPicPr>
            <a:picLocks noChangeAspect="1" noChangeArrowheads="1"/>
          </p:cNvPicPr>
          <p:nvPr/>
        </p:nvPicPr>
        <p:blipFill>
          <a:blip r:embed="rId3" cstate="print"/>
          <a:srcRect/>
          <a:stretch>
            <a:fillRect/>
          </a:stretch>
        </p:blipFill>
        <p:spPr bwMode="auto">
          <a:xfrm>
            <a:off x="609600" y="2286000"/>
            <a:ext cx="3352800"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4572000" y="6172200"/>
            <a:ext cx="3048000" cy="430887"/>
          </a:xfrm>
          <a:prstGeom prst="rect">
            <a:avLst/>
          </a:prstGeom>
          <a:noFill/>
        </p:spPr>
        <p:txBody>
          <a:bodyPr wrap="square" rtlCol="0">
            <a:spAutoFit/>
          </a:bodyPr>
          <a:lstStyle/>
          <a:p>
            <a:pPr algn="l"/>
            <a:r>
              <a:rPr lang="en-US" sz="2200" b="1" i="1" dirty="0" smtClean="0">
                <a:solidFill>
                  <a:srgbClr val="FF0000"/>
                </a:solidFill>
              </a:rPr>
              <a:t>Handbook page 4-30</a:t>
            </a:r>
            <a:endParaRPr lang="en-US" sz="2200" b="1" i="1"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5"/>
          <p:cNvSpPr>
            <a:spLocks noGrp="1"/>
          </p:cNvSpPr>
          <p:nvPr>
            <p:ph type="sldNum" sz="quarter" idx="12"/>
          </p:nvPr>
        </p:nvSpPr>
        <p:spPr/>
        <p:txBody>
          <a:bodyPr/>
          <a:lstStyle/>
          <a:p>
            <a:r>
              <a:rPr lang="en-US"/>
              <a:t>1-</a:t>
            </a:r>
            <a:fld id="{17EDEAF3-0450-499D-BFB1-70C5FF48DB10}" type="slidenum">
              <a:rPr lang="en-US"/>
              <a:pPr/>
              <a:t>17</a:t>
            </a:fld>
            <a:endParaRPr lang="en-US"/>
          </a:p>
        </p:txBody>
      </p:sp>
      <p:sp>
        <p:nvSpPr>
          <p:cNvPr id="210947" name="Rectangle 3"/>
          <p:cNvSpPr>
            <a:spLocks noGrp="1" noChangeArrowheads="1"/>
          </p:cNvSpPr>
          <p:nvPr>
            <p:ph type="title"/>
          </p:nvPr>
        </p:nvSpPr>
        <p:spPr/>
        <p:txBody>
          <a:bodyPr/>
          <a:lstStyle/>
          <a:p>
            <a:r>
              <a:rPr lang="en-US" dirty="0"/>
              <a:t>F</a:t>
            </a:r>
            <a:r>
              <a:rPr lang="en-US" baseline="-25000" dirty="0"/>
              <a:t>2</a:t>
            </a:r>
            <a:r>
              <a:rPr lang="en-US" dirty="0"/>
              <a:t> - Power Source</a:t>
            </a:r>
          </a:p>
        </p:txBody>
      </p:sp>
      <p:sp>
        <p:nvSpPr>
          <p:cNvPr id="210948" name="Rectangle 4"/>
          <p:cNvSpPr>
            <a:spLocks noGrp="1" noChangeArrowheads="1"/>
          </p:cNvSpPr>
          <p:nvPr>
            <p:ph type="body" idx="1"/>
          </p:nvPr>
        </p:nvSpPr>
        <p:spPr>
          <a:xfrm>
            <a:off x="838200" y="4038600"/>
            <a:ext cx="7467600" cy="2133600"/>
          </a:xfrm>
        </p:spPr>
        <p:txBody>
          <a:bodyPr/>
          <a:lstStyle/>
          <a:p>
            <a:pPr>
              <a:buNone/>
            </a:pPr>
            <a:r>
              <a:rPr lang="en-US" sz="2800" dirty="0" smtClean="0">
                <a:solidFill>
                  <a:srgbClr val="FFFF00"/>
                </a:solidFill>
                <a:latin typeface="Arial" pitchFamily="34" charset="0"/>
                <a:cs typeface="Arial" pitchFamily="34" charset="0"/>
              </a:rPr>
              <a:t>	Identifies </a:t>
            </a:r>
            <a:r>
              <a:rPr lang="en-US" sz="2800" dirty="0">
                <a:solidFill>
                  <a:srgbClr val="FFFF00"/>
                </a:solidFill>
                <a:latin typeface="Arial" pitchFamily="34" charset="0"/>
                <a:cs typeface="Arial" pitchFamily="34" charset="0"/>
              </a:rPr>
              <a:t>the power source of the </a:t>
            </a:r>
            <a:r>
              <a:rPr lang="en-US" sz="2800" dirty="0" smtClean="0">
                <a:solidFill>
                  <a:srgbClr val="FFFF00"/>
                </a:solidFill>
                <a:latin typeface="Arial" pitchFamily="34" charset="0"/>
                <a:cs typeface="Arial" pitchFamily="34" charset="0"/>
              </a:rPr>
              <a:t>equipment </a:t>
            </a:r>
            <a:r>
              <a:rPr lang="en-US" sz="2800" dirty="0">
                <a:solidFill>
                  <a:srgbClr val="FFFF00"/>
                </a:solidFill>
                <a:latin typeface="Arial" pitchFamily="34" charset="0"/>
                <a:cs typeface="Arial" pitchFamily="34" charset="0"/>
              </a:rPr>
              <a:t>involved in the ignition of the </a:t>
            </a:r>
            <a:r>
              <a:rPr lang="en-US" sz="2800" dirty="0" smtClean="0">
                <a:solidFill>
                  <a:srgbClr val="FFFF00"/>
                </a:solidFill>
                <a:latin typeface="Arial" pitchFamily="34" charset="0"/>
                <a:cs typeface="Arial" pitchFamily="34" charset="0"/>
              </a:rPr>
              <a:t>fire.</a:t>
            </a:r>
            <a:endParaRPr lang="en-US" sz="2800" dirty="0">
              <a:solidFill>
                <a:srgbClr val="FFFF00"/>
              </a:solidFill>
              <a:latin typeface="Arial" pitchFamily="34" charset="0"/>
              <a:cs typeface="Arial" pitchFamily="34" charset="0"/>
            </a:endParaRPr>
          </a:p>
        </p:txBody>
      </p:sp>
      <p:sp>
        <p:nvSpPr>
          <p:cNvPr id="210965" name="Rectangle 21"/>
          <p:cNvSpPr>
            <a:spLocks noChangeArrowheads="1"/>
          </p:cNvSpPr>
          <p:nvPr/>
        </p:nvSpPr>
        <p:spPr bwMode="auto">
          <a:xfrm>
            <a:off x="3078163" y="2801938"/>
            <a:ext cx="346075" cy="346075"/>
          </a:xfrm>
          <a:prstGeom prst="rect">
            <a:avLst/>
          </a:prstGeom>
          <a:noFill/>
          <a:ln w="9525">
            <a:noFill/>
            <a:miter lim="800000"/>
            <a:headEnd/>
            <a:tailEnd/>
          </a:ln>
        </p:spPr>
        <p:txBody>
          <a:bodyPr/>
          <a:lstStyle/>
          <a:p>
            <a:endParaRPr lang="en-US"/>
          </a:p>
        </p:txBody>
      </p:sp>
      <p:sp>
        <p:nvSpPr>
          <p:cNvPr id="210966" name="Rectangle 22"/>
          <p:cNvSpPr>
            <a:spLocks noChangeArrowheads="1"/>
          </p:cNvSpPr>
          <p:nvPr/>
        </p:nvSpPr>
        <p:spPr bwMode="auto">
          <a:xfrm>
            <a:off x="3316288" y="2801938"/>
            <a:ext cx="346075" cy="346075"/>
          </a:xfrm>
          <a:prstGeom prst="rect">
            <a:avLst/>
          </a:prstGeom>
          <a:noFill/>
          <a:ln w="9525">
            <a:noFill/>
            <a:miter lim="800000"/>
            <a:headEnd/>
            <a:tailEnd/>
          </a:ln>
        </p:spPr>
        <p:txBody>
          <a:bodyPr/>
          <a:lstStyle/>
          <a:p>
            <a:endParaRPr lang="en-US"/>
          </a:p>
        </p:txBody>
      </p:sp>
      <p:sp>
        <p:nvSpPr>
          <p:cNvPr id="210967" name="Rectangle 23"/>
          <p:cNvSpPr>
            <a:spLocks noChangeArrowheads="1"/>
          </p:cNvSpPr>
          <p:nvPr/>
        </p:nvSpPr>
        <p:spPr bwMode="auto">
          <a:xfrm>
            <a:off x="3725863" y="2801938"/>
            <a:ext cx="1344612" cy="346075"/>
          </a:xfrm>
          <a:prstGeom prst="rect">
            <a:avLst/>
          </a:prstGeom>
          <a:noFill/>
          <a:ln w="9525">
            <a:noFill/>
            <a:miter lim="800000"/>
            <a:headEnd/>
            <a:tailEnd/>
          </a:ln>
        </p:spPr>
        <p:txBody>
          <a:bodyPr/>
          <a:lstStyle/>
          <a:p>
            <a:endParaRPr lang="en-US"/>
          </a:p>
        </p:txBody>
      </p:sp>
      <p:pic>
        <p:nvPicPr>
          <p:cNvPr id="210968" name="Picture 24"/>
          <p:cNvPicPr>
            <a:picLocks noChangeAspect="1" noChangeArrowheads="1"/>
          </p:cNvPicPr>
          <p:nvPr/>
        </p:nvPicPr>
        <p:blipFill>
          <a:blip r:embed="rId3" cstate="print"/>
          <a:srcRect/>
          <a:stretch>
            <a:fillRect/>
          </a:stretch>
        </p:blipFill>
        <p:spPr bwMode="auto">
          <a:xfrm>
            <a:off x="2590800" y="2362200"/>
            <a:ext cx="3352800" cy="1295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4572000" y="6172200"/>
            <a:ext cx="3048000" cy="430887"/>
          </a:xfrm>
          <a:prstGeom prst="rect">
            <a:avLst/>
          </a:prstGeom>
          <a:noFill/>
        </p:spPr>
        <p:txBody>
          <a:bodyPr wrap="square" rtlCol="0">
            <a:spAutoFit/>
          </a:bodyPr>
          <a:lstStyle/>
          <a:p>
            <a:pPr algn="l"/>
            <a:r>
              <a:rPr lang="en-US" sz="2200" b="1" i="1" dirty="0" smtClean="0">
                <a:solidFill>
                  <a:srgbClr val="FF0000"/>
                </a:solidFill>
              </a:rPr>
              <a:t>Handbook page 4-37</a:t>
            </a:r>
            <a:endParaRPr lang="en-US" sz="2200" b="1" i="1" dirty="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lide Number Placeholder 5"/>
          <p:cNvSpPr>
            <a:spLocks noGrp="1"/>
          </p:cNvSpPr>
          <p:nvPr>
            <p:ph type="sldNum" sz="quarter" idx="12"/>
          </p:nvPr>
        </p:nvSpPr>
        <p:spPr/>
        <p:txBody>
          <a:bodyPr/>
          <a:lstStyle/>
          <a:p>
            <a:r>
              <a:rPr lang="en-US"/>
              <a:t>1-</a:t>
            </a:r>
            <a:fld id="{EEBCFE22-6CE2-4BA7-AFFD-8E4858E95CC6}" type="slidenum">
              <a:rPr lang="en-US"/>
              <a:pPr/>
              <a:t>18</a:t>
            </a:fld>
            <a:endParaRPr lang="en-US"/>
          </a:p>
        </p:txBody>
      </p:sp>
      <p:sp>
        <p:nvSpPr>
          <p:cNvPr id="211970" name="Rectangle 2"/>
          <p:cNvSpPr>
            <a:spLocks noGrp="1" noChangeArrowheads="1"/>
          </p:cNvSpPr>
          <p:nvPr>
            <p:ph type="title"/>
          </p:nvPr>
        </p:nvSpPr>
        <p:spPr/>
        <p:txBody>
          <a:bodyPr/>
          <a:lstStyle/>
          <a:p>
            <a:r>
              <a:rPr lang="en-US"/>
              <a:t>F</a:t>
            </a:r>
            <a:r>
              <a:rPr lang="en-US" baseline="-25000"/>
              <a:t>3</a:t>
            </a:r>
            <a:r>
              <a:rPr lang="en-US"/>
              <a:t> - Equipment Portability</a:t>
            </a:r>
          </a:p>
        </p:txBody>
      </p:sp>
      <p:sp>
        <p:nvSpPr>
          <p:cNvPr id="211971" name="Rectangle 3"/>
          <p:cNvSpPr>
            <a:spLocks noGrp="1" noChangeArrowheads="1"/>
          </p:cNvSpPr>
          <p:nvPr>
            <p:ph type="body" idx="1"/>
          </p:nvPr>
        </p:nvSpPr>
        <p:spPr>
          <a:xfrm>
            <a:off x="3429000" y="2590800"/>
            <a:ext cx="5257800" cy="2057400"/>
          </a:xfrm>
        </p:spPr>
        <p:txBody>
          <a:bodyPr/>
          <a:lstStyle/>
          <a:p>
            <a:pPr>
              <a:buNone/>
            </a:pPr>
            <a:r>
              <a:rPr lang="en-US" sz="2800" dirty="0" smtClean="0">
                <a:solidFill>
                  <a:srgbClr val="FFFF00"/>
                </a:solidFill>
                <a:latin typeface="Arial" pitchFamily="34" charset="0"/>
                <a:cs typeface="Arial" pitchFamily="34" charset="0"/>
              </a:rPr>
              <a:t>	Describes </a:t>
            </a:r>
            <a:r>
              <a:rPr lang="en-US" sz="2800" dirty="0">
                <a:solidFill>
                  <a:srgbClr val="FFFF00"/>
                </a:solidFill>
                <a:latin typeface="Arial" pitchFamily="34" charset="0"/>
                <a:cs typeface="Arial" pitchFamily="34" charset="0"/>
              </a:rPr>
              <a:t>the equipment involved in ignition as either stationary or </a:t>
            </a:r>
            <a:r>
              <a:rPr lang="en-US" sz="2800" dirty="0" smtClean="0">
                <a:solidFill>
                  <a:srgbClr val="FFFF00"/>
                </a:solidFill>
                <a:latin typeface="Arial" pitchFamily="34" charset="0"/>
                <a:cs typeface="Arial" pitchFamily="34" charset="0"/>
              </a:rPr>
              <a:t>portable.</a:t>
            </a:r>
            <a:endParaRPr lang="en-US" sz="2800" dirty="0">
              <a:solidFill>
                <a:srgbClr val="FFFF00"/>
              </a:solidFill>
              <a:latin typeface="Arial" pitchFamily="34" charset="0"/>
              <a:cs typeface="Arial" pitchFamily="34" charset="0"/>
            </a:endParaRPr>
          </a:p>
        </p:txBody>
      </p:sp>
      <p:pic>
        <p:nvPicPr>
          <p:cNvPr id="212008" name="Picture 40"/>
          <p:cNvPicPr>
            <a:picLocks noChangeAspect="1" noChangeArrowheads="1"/>
          </p:cNvPicPr>
          <p:nvPr/>
        </p:nvPicPr>
        <p:blipFill>
          <a:blip r:embed="rId3" cstate="print"/>
          <a:srcRect/>
          <a:stretch>
            <a:fillRect/>
          </a:stretch>
        </p:blipFill>
        <p:spPr bwMode="auto">
          <a:xfrm>
            <a:off x="914400" y="2438400"/>
            <a:ext cx="2514600" cy="182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2" name="TextBox 41"/>
          <p:cNvSpPr txBox="1"/>
          <p:nvPr/>
        </p:nvSpPr>
        <p:spPr>
          <a:xfrm>
            <a:off x="1295400" y="4648201"/>
            <a:ext cx="7010400" cy="1723549"/>
          </a:xfrm>
          <a:prstGeom prst="rect">
            <a:avLst/>
          </a:prstGeom>
          <a:noFill/>
        </p:spPr>
        <p:txBody>
          <a:bodyPr wrap="square" rtlCol="0">
            <a:spAutoFit/>
          </a:bodyPr>
          <a:lstStyle/>
          <a:p>
            <a:pPr algn="l"/>
            <a:r>
              <a:rPr lang="en-US" sz="2600" b="1" dirty="0" smtClean="0"/>
              <a:t>Portable equipment normally can be moved by one person and is designed to be used in multiple locations.</a:t>
            </a:r>
          </a:p>
          <a:p>
            <a:pPr algn="l"/>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lide Number Placeholder 5"/>
          <p:cNvSpPr>
            <a:spLocks noGrp="1"/>
          </p:cNvSpPr>
          <p:nvPr>
            <p:ph type="sldNum" sz="quarter" idx="12"/>
          </p:nvPr>
        </p:nvSpPr>
        <p:spPr/>
        <p:txBody>
          <a:bodyPr/>
          <a:lstStyle/>
          <a:p>
            <a:r>
              <a:rPr lang="en-US"/>
              <a:t>1-</a:t>
            </a:r>
            <a:fld id="{4BFE4715-7CFB-430A-9713-6A0926E3622D}" type="slidenum">
              <a:rPr lang="en-US"/>
              <a:pPr/>
              <a:t>19</a:t>
            </a:fld>
            <a:endParaRPr lang="en-US"/>
          </a:p>
        </p:txBody>
      </p:sp>
      <p:sp>
        <p:nvSpPr>
          <p:cNvPr id="212994" name="Rectangle 1026"/>
          <p:cNvSpPr>
            <a:spLocks noGrp="1" noChangeArrowheads="1"/>
          </p:cNvSpPr>
          <p:nvPr>
            <p:ph type="title"/>
          </p:nvPr>
        </p:nvSpPr>
        <p:spPr/>
        <p:txBody>
          <a:bodyPr/>
          <a:lstStyle/>
          <a:p>
            <a:r>
              <a:rPr lang="en-US"/>
              <a:t>G - Fire Suppression Factors</a:t>
            </a:r>
          </a:p>
        </p:txBody>
      </p:sp>
      <p:sp>
        <p:nvSpPr>
          <p:cNvPr id="212995" name="Rectangle 1027"/>
          <p:cNvSpPr>
            <a:spLocks noGrp="1" noChangeArrowheads="1"/>
          </p:cNvSpPr>
          <p:nvPr>
            <p:ph type="body" idx="1"/>
          </p:nvPr>
        </p:nvSpPr>
        <p:spPr>
          <a:xfrm>
            <a:off x="3962400" y="2590800"/>
            <a:ext cx="4800600" cy="2209800"/>
          </a:xfrm>
        </p:spPr>
        <p:txBody>
          <a:bodyPr/>
          <a:lstStyle/>
          <a:p>
            <a:pPr>
              <a:buFont typeface="Wingdings" pitchFamily="2" charset="2"/>
              <a:buNone/>
            </a:pPr>
            <a:r>
              <a:rPr lang="en-US" sz="2800" dirty="0" smtClean="0">
                <a:solidFill>
                  <a:srgbClr val="FFFF00"/>
                </a:solidFill>
                <a:latin typeface="Arial" pitchFamily="34" charset="0"/>
                <a:cs typeface="Arial" pitchFamily="34" charset="0"/>
              </a:rPr>
              <a:t>	Identifies </a:t>
            </a:r>
            <a:r>
              <a:rPr lang="en-US" sz="2800" dirty="0">
                <a:solidFill>
                  <a:srgbClr val="FFFF00"/>
                </a:solidFill>
                <a:latin typeface="Arial" pitchFamily="34" charset="0"/>
                <a:cs typeface="Arial" pitchFamily="34" charset="0"/>
              </a:rPr>
              <a:t>conditions or factors that contributed to the growth or spread of the </a:t>
            </a:r>
            <a:r>
              <a:rPr lang="en-US" sz="2800" dirty="0" smtClean="0">
                <a:solidFill>
                  <a:srgbClr val="FFFF00"/>
                </a:solidFill>
                <a:latin typeface="Arial" pitchFamily="34" charset="0"/>
                <a:cs typeface="Arial" pitchFamily="34" charset="0"/>
              </a:rPr>
              <a:t>fire.</a:t>
            </a:r>
            <a:endParaRPr lang="en-US" sz="2800" dirty="0">
              <a:solidFill>
                <a:srgbClr val="FFFF00"/>
              </a:solidFill>
              <a:latin typeface="Arial" pitchFamily="34" charset="0"/>
              <a:cs typeface="Arial" pitchFamily="34" charset="0"/>
            </a:endParaRPr>
          </a:p>
          <a:p>
            <a:endParaRPr lang="en-US" dirty="0"/>
          </a:p>
        </p:txBody>
      </p:sp>
      <p:pic>
        <p:nvPicPr>
          <p:cNvPr id="213053" name="Picture 1085"/>
          <p:cNvPicPr>
            <a:picLocks noChangeAspect="1" noChangeArrowheads="1"/>
          </p:cNvPicPr>
          <p:nvPr/>
        </p:nvPicPr>
        <p:blipFill>
          <a:blip r:embed="rId3" cstate="print"/>
          <a:srcRect/>
          <a:stretch>
            <a:fillRect/>
          </a:stretch>
        </p:blipFill>
        <p:spPr bwMode="auto">
          <a:xfrm>
            <a:off x="685800" y="2362200"/>
            <a:ext cx="3200400"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4572000" y="6172200"/>
            <a:ext cx="3048000" cy="430887"/>
          </a:xfrm>
          <a:prstGeom prst="rect">
            <a:avLst/>
          </a:prstGeom>
          <a:noFill/>
        </p:spPr>
        <p:txBody>
          <a:bodyPr wrap="square" rtlCol="0">
            <a:spAutoFit/>
          </a:bodyPr>
          <a:lstStyle/>
          <a:p>
            <a:pPr algn="l"/>
            <a:r>
              <a:rPr lang="en-US" sz="2200" b="1" i="1" dirty="0" smtClean="0">
                <a:solidFill>
                  <a:srgbClr val="FF0000"/>
                </a:solidFill>
              </a:rPr>
              <a:t>Handbook page 4-40</a:t>
            </a:r>
            <a:endParaRPr lang="en-US" sz="2200" b="1" i="1"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r>
              <a:rPr lang="en-US"/>
              <a:t>1-</a:t>
            </a:r>
            <a:fld id="{CF0EC1B7-4013-432B-9EB9-201790E8C489}" type="slidenum">
              <a:rPr lang="en-US"/>
              <a:pPr/>
              <a:t>2</a:t>
            </a:fld>
            <a:endParaRPr lang="en-US"/>
          </a:p>
        </p:txBody>
      </p:sp>
      <p:sp>
        <p:nvSpPr>
          <p:cNvPr id="197634" name="Rectangle 2"/>
          <p:cNvSpPr>
            <a:spLocks noGrp="1" noChangeArrowheads="1"/>
          </p:cNvSpPr>
          <p:nvPr>
            <p:ph type="title"/>
          </p:nvPr>
        </p:nvSpPr>
        <p:spPr/>
        <p:txBody>
          <a:bodyPr/>
          <a:lstStyle/>
          <a:p>
            <a:r>
              <a:rPr lang="en-US" dirty="0"/>
              <a:t>NFIRS 2 - Fire Module</a:t>
            </a:r>
          </a:p>
        </p:txBody>
      </p:sp>
      <p:sp>
        <p:nvSpPr>
          <p:cNvPr id="6" name="TextBox 5"/>
          <p:cNvSpPr txBox="1"/>
          <p:nvPr/>
        </p:nvSpPr>
        <p:spPr>
          <a:xfrm>
            <a:off x="533400" y="2057400"/>
            <a:ext cx="8382000" cy="4154984"/>
          </a:xfrm>
          <a:prstGeom prst="rect">
            <a:avLst/>
          </a:prstGeom>
          <a:noFill/>
        </p:spPr>
        <p:txBody>
          <a:bodyPr wrap="square" rtlCol="0">
            <a:spAutoFit/>
          </a:bodyPr>
          <a:lstStyle/>
          <a:p>
            <a:pPr algn="l"/>
            <a:r>
              <a:rPr lang="en-US" sz="2600" b="1" dirty="0" smtClean="0">
                <a:solidFill>
                  <a:srgbClr val="FFFF00"/>
                </a:solidFill>
              </a:rPr>
              <a:t>The Fire Module is completed for incidents involving a fire.</a:t>
            </a:r>
          </a:p>
          <a:p>
            <a:pPr algn="l"/>
            <a:endParaRPr lang="en-US" sz="1000" b="1" dirty="0" smtClean="0">
              <a:solidFill>
                <a:srgbClr val="FFFF00"/>
              </a:solidFill>
            </a:endParaRPr>
          </a:p>
          <a:p>
            <a:pPr algn="l"/>
            <a:r>
              <a:rPr lang="en-US" sz="2600" b="1" dirty="0" smtClean="0">
                <a:solidFill>
                  <a:srgbClr val="FFFF00"/>
                </a:solidFill>
              </a:rPr>
              <a:t>This module should be completed for Incident Types 100, 111-143, and 160-173.</a:t>
            </a:r>
          </a:p>
          <a:p>
            <a:pPr algn="l"/>
            <a:endParaRPr lang="en-US" sz="1000" b="1" dirty="0" smtClean="0">
              <a:solidFill>
                <a:srgbClr val="FFFF00"/>
              </a:solidFill>
            </a:endParaRPr>
          </a:p>
          <a:p>
            <a:pPr algn="l"/>
            <a:r>
              <a:rPr lang="en-US" sz="2600" b="1" dirty="0" smtClean="0">
                <a:solidFill>
                  <a:srgbClr val="FFFF00"/>
                </a:solidFill>
              </a:rPr>
              <a:t>The optional </a:t>
            </a:r>
            <a:r>
              <a:rPr lang="en-US" sz="2600" b="1" dirty="0" err="1" smtClean="0">
                <a:solidFill>
                  <a:srgbClr val="FFFF00"/>
                </a:solidFill>
              </a:rPr>
              <a:t>Wildland</a:t>
            </a:r>
            <a:r>
              <a:rPr lang="en-US" sz="2600" b="1" dirty="0" smtClean="0">
                <a:solidFill>
                  <a:srgbClr val="FFFF00"/>
                </a:solidFill>
              </a:rPr>
              <a:t> Fire Module may be used instead of the Fire Module for Incident Types 140-143, 160, 170-173, 631 and 632.</a:t>
            </a:r>
          </a:p>
          <a:p>
            <a:pPr algn="l"/>
            <a:endParaRPr lang="en-US" sz="1000" b="1" dirty="0" smtClean="0">
              <a:solidFill>
                <a:srgbClr val="FFFF00"/>
              </a:solidFill>
            </a:endParaRPr>
          </a:p>
          <a:p>
            <a:pPr algn="l"/>
            <a:r>
              <a:rPr lang="en-US" sz="2600" b="1" dirty="0" smtClean="0">
                <a:solidFill>
                  <a:srgbClr val="FFFF00"/>
                </a:solidFill>
              </a:rPr>
              <a:t>When you see a star         the field is required.</a:t>
            </a:r>
          </a:p>
          <a:p>
            <a:pPr algn="l"/>
            <a:endParaRPr lang="en-US" sz="2600" b="1" dirty="0">
              <a:solidFill>
                <a:srgbClr val="FFFF00"/>
              </a:solidFill>
            </a:endParaRPr>
          </a:p>
        </p:txBody>
      </p:sp>
      <p:sp>
        <p:nvSpPr>
          <p:cNvPr id="7" name="5-Point Star 6"/>
          <p:cNvSpPr/>
          <p:nvPr/>
        </p:nvSpPr>
        <p:spPr bwMode="auto">
          <a:xfrm>
            <a:off x="4038600" y="5257800"/>
            <a:ext cx="457200" cy="457200"/>
          </a:xfrm>
          <a:prstGeom prst="star5">
            <a:avLst/>
          </a:prstGeom>
          <a:solidFill>
            <a:schemeClr val="tx1"/>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1" lang="en-US" sz="2800" b="0" i="0" u="none" strike="noStrike" cap="none" normalizeH="0" baseline="0" smtClean="0">
              <a:ln>
                <a:noFill/>
              </a:ln>
              <a:solidFill>
                <a:schemeClr val="tx1"/>
              </a:solidFill>
              <a:effectLst/>
              <a:latin typeface="Arial" charset="0"/>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lide Number Placeholder 5"/>
          <p:cNvSpPr>
            <a:spLocks noGrp="1"/>
          </p:cNvSpPr>
          <p:nvPr>
            <p:ph type="sldNum" sz="quarter" idx="12"/>
          </p:nvPr>
        </p:nvSpPr>
        <p:spPr/>
        <p:txBody>
          <a:bodyPr/>
          <a:lstStyle/>
          <a:p>
            <a:r>
              <a:rPr lang="en-US"/>
              <a:t>1-</a:t>
            </a:r>
            <a:fld id="{59F781D2-E212-48B0-95DB-92A42B21A1CE}" type="slidenum">
              <a:rPr lang="en-US"/>
              <a:pPr/>
              <a:t>20</a:t>
            </a:fld>
            <a:endParaRPr lang="en-US"/>
          </a:p>
        </p:txBody>
      </p:sp>
      <p:sp>
        <p:nvSpPr>
          <p:cNvPr id="215042" name="Rectangle 2"/>
          <p:cNvSpPr>
            <a:spLocks noGrp="1" noChangeArrowheads="1"/>
          </p:cNvSpPr>
          <p:nvPr>
            <p:ph type="title"/>
          </p:nvPr>
        </p:nvSpPr>
        <p:spPr>
          <a:xfrm>
            <a:off x="533400" y="609600"/>
            <a:ext cx="8077200" cy="1143000"/>
          </a:xfrm>
        </p:spPr>
        <p:txBody>
          <a:bodyPr/>
          <a:lstStyle/>
          <a:p>
            <a:r>
              <a:rPr lang="en-US"/>
              <a:t>H - Mobile Property Information</a:t>
            </a:r>
          </a:p>
        </p:txBody>
      </p:sp>
      <p:sp>
        <p:nvSpPr>
          <p:cNvPr id="215098" name="Rectangle 58"/>
          <p:cNvSpPr>
            <a:spLocks noGrp="1" noChangeArrowheads="1"/>
          </p:cNvSpPr>
          <p:nvPr>
            <p:ph type="body" idx="1"/>
          </p:nvPr>
        </p:nvSpPr>
        <p:spPr>
          <a:xfrm>
            <a:off x="6172200" y="1981200"/>
            <a:ext cx="2743200" cy="3581400"/>
          </a:xfrm>
          <a:noFill/>
          <a:ln/>
        </p:spPr>
        <p:txBody>
          <a:bodyPr/>
          <a:lstStyle/>
          <a:p>
            <a:pPr>
              <a:buFont typeface="Wingdings" pitchFamily="2" charset="2"/>
              <a:buNone/>
            </a:pPr>
            <a:r>
              <a:rPr lang="en-US" sz="2800" dirty="0">
                <a:solidFill>
                  <a:srgbClr val="FFFF00"/>
                </a:solidFill>
                <a:latin typeface="Arial" pitchFamily="34" charset="0"/>
                <a:cs typeface="Arial" pitchFamily="34" charset="0"/>
              </a:rPr>
              <a:t>H</a:t>
            </a:r>
            <a:r>
              <a:rPr lang="en-US" sz="2800" baseline="-25000" dirty="0">
                <a:solidFill>
                  <a:srgbClr val="FFFF00"/>
                </a:solidFill>
                <a:latin typeface="Arial" pitchFamily="34" charset="0"/>
                <a:cs typeface="Arial" pitchFamily="34" charset="0"/>
              </a:rPr>
              <a:t>1</a:t>
            </a:r>
            <a:r>
              <a:rPr lang="en-US" sz="2800" dirty="0">
                <a:latin typeface="Arial" pitchFamily="34" charset="0"/>
                <a:cs typeface="Arial" pitchFamily="34" charset="0"/>
              </a:rPr>
              <a:t> - </a:t>
            </a:r>
            <a:r>
              <a:rPr lang="en-US" sz="2600" dirty="0">
                <a:latin typeface="Arial" pitchFamily="34" charset="0"/>
                <a:cs typeface="Arial" pitchFamily="34" charset="0"/>
              </a:rPr>
              <a:t>Identifies if mobile property was involved in the ignition and whether or not it </a:t>
            </a:r>
            <a:r>
              <a:rPr lang="en-US" sz="2600" dirty="0" smtClean="0">
                <a:latin typeface="Arial" pitchFamily="34" charset="0"/>
                <a:cs typeface="Arial" pitchFamily="34" charset="0"/>
              </a:rPr>
              <a:t>burned.</a:t>
            </a:r>
            <a:endParaRPr lang="en-US" sz="2600" dirty="0">
              <a:latin typeface="Arial" pitchFamily="34" charset="0"/>
              <a:cs typeface="Arial" pitchFamily="34" charset="0"/>
            </a:endParaRPr>
          </a:p>
        </p:txBody>
      </p:sp>
      <p:sp>
        <p:nvSpPr>
          <p:cNvPr id="215099" name="Rectangle 59"/>
          <p:cNvSpPr>
            <a:spLocks noChangeArrowheads="1"/>
          </p:cNvSpPr>
          <p:nvPr/>
        </p:nvSpPr>
        <p:spPr bwMode="auto">
          <a:xfrm>
            <a:off x="609600" y="4953000"/>
            <a:ext cx="5715000" cy="1600200"/>
          </a:xfrm>
          <a:prstGeom prst="rect">
            <a:avLst/>
          </a:prstGeom>
          <a:noFill/>
          <a:ln w="9525">
            <a:noFill/>
            <a:miter lim="800000"/>
            <a:headEnd/>
            <a:tailEnd/>
          </a:ln>
          <a:effectLst/>
        </p:spPr>
        <p:txBody>
          <a:bodyPr lIns="92075" tIns="46038" rIns="92075" bIns="46038"/>
          <a:lstStyle/>
          <a:p>
            <a:pPr marL="342900" indent="-342900" algn="l">
              <a:spcBef>
                <a:spcPct val="20000"/>
              </a:spcBef>
              <a:buClr>
                <a:schemeClr val="accent2"/>
              </a:buClr>
              <a:buSzPct val="80000"/>
              <a:buFont typeface="Wingdings" pitchFamily="2" charset="2"/>
              <a:buNone/>
            </a:pPr>
            <a:r>
              <a:rPr lang="en-US" b="1" dirty="0">
                <a:solidFill>
                  <a:srgbClr val="FFFF00"/>
                </a:solidFill>
                <a:latin typeface="Arial" pitchFamily="34" charset="0"/>
                <a:cs typeface="Arial" pitchFamily="34" charset="0"/>
              </a:rPr>
              <a:t>H</a:t>
            </a:r>
            <a:r>
              <a:rPr lang="en-US" b="1" baseline="-25000" dirty="0">
                <a:solidFill>
                  <a:srgbClr val="FFFF00"/>
                </a:solidFill>
                <a:latin typeface="Arial" pitchFamily="34" charset="0"/>
                <a:cs typeface="Arial" pitchFamily="34" charset="0"/>
              </a:rPr>
              <a:t>2</a:t>
            </a:r>
            <a:r>
              <a:rPr lang="en-US" b="1" dirty="0">
                <a:latin typeface="Arial" pitchFamily="34" charset="0"/>
                <a:cs typeface="Arial" pitchFamily="34" charset="0"/>
              </a:rPr>
              <a:t> - </a:t>
            </a:r>
            <a:r>
              <a:rPr lang="en-US" sz="2600" b="1" dirty="0">
                <a:latin typeface="Arial" pitchFamily="34" charset="0"/>
                <a:cs typeface="Arial" pitchFamily="34" charset="0"/>
              </a:rPr>
              <a:t>Identifies the mobile property that was involved in the </a:t>
            </a:r>
            <a:r>
              <a:rPr lang="en-US" sz="2600" b="1" dirty="0" smtClean="0">
                <a:latin typeface="Arial" pitchFamily="34" charset="0"/>
                <a:cs typeface="Arial" pitchFamily="34" charset="0"/>
              </a:rPr>
              <a:t>ignition.</a:t>
            </a:r>
            <a:endParaRPr lang="en-US" sz="2600" b="1" dirty="0">
              <a:latin typeface="Arial" pitchFamily="34" charset="0"/>
              <a:cs typeface="Arial" pitchFamily="34" charset="0"/>
            </a:endParaRPr>
          </a:p>
        </p:txBody>
      </p:sp>
      <p:pic>
        <p:nvPicPr>
          <p:cNvPr id="215102" name="Picture 62"/>
          <p:cNvPicPr>
            <a:picLocks noChangeAspect="1" noChangeArrowheads="1"/>
          </p:cNvPicPr>
          <p:nvPr/>
        </p:nvPicPr>
        <p:blipFill>
          <a:blip r:embed="rId3" cstate="print"/>
          <a:srcRect/>
          <a:stretch>
            <a:fillRect/>
          </a:stretch>
        </p:blipFill>
        <p:spPr bwMode="auto">
          <a:xfrm>
            <a:off x="304800" y="2133600"/>
            <a:ext cx="5781675" cy="2524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4572000" y="6172200"/>
            <a:ext cx="3048000" cy="430887"/>
          </a:xfrm>
          <a:prstGeom prst="rect">
            <a:avLst/>
          </a:prstGeom>
          <a:noFill/>
        </p:spPr>
        <p:txBody>
          <a:bodyPr wrap="square" rtlCol="0">
            <a:spAutoFit/>
          </a:bodyPr>
          <a:lstStyle/>
          <a:p>
            <a:pPr algn="l"/>
            <a:r>
              <a:rPr lang="en-US" sz="2200" b="1" i="1" dirty="0" smtClean="0">
                <a:solidFill>
                  <a:srgbClr val="FF0000"/>
                </a:solidFill>
              </a:rPr>
              <a:t>Handbook page 4-45</a:t>
            </a:r>
            <a:endParaRPr lang="en-US" sz="2200" b="1" i="1" dirty="0">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r>
              <a:rPr lang="en-US"/>
              <a:t>1-</a:t>
            </a:r>
            <a:fld id="{013A07E7-2FAC-41E5-A8CA-2005A1D57505}" type="slidenum">
              <a:rPr lang="en-US"/>
              <a:pPr/>
              <a:t>21</a:t>
            </a:fld>
            <a:endParaRPr lang="en-US"/>
          </a:p>
        </p:txBody>
      </p:sp>
      <p:sp>
        <p:nvSpPr>
          <p:cNvPr id="217090" name="Rectangle 2"/>
          <p:cNvSpPr>
            <a:spLocks noGrp="1" noChangeArrowheads="1"/>
          </p:cNvSpPr>
          <p:nvPr>
            <p:ph type="title"/>
          </p:nvPr>
        </p:nvSpPr>
        <p:spPr/>
        <p:txBody>
          <a:bodyPr/>
          <a:lstStyle/>
          <a:p>
            <a:r>
              <a:rPr lang="en-US"/>
              <a:t>Questions?</a:t>
            </a:r>
          </a:p>
        </p:txBody>
      </p:sp>
      <p:graphicFrame>
        <p:nvGraphicFramePr>
          <p:cNvPr id="217091" name="Object 3">
            <a:hlinkClick r:id="" action="ppaction://ole?verb=0"/>
          </p:cNvPr>
          <p:cNvGraphicFramePr>
            <a:graphicFrameLocks/>
          </p:cNvGraphicFramePr>
          <p:nvPr/>
        </p:nvGraphicFramePr>
        <p:xfrm>
          <a:off x="2362200" y="2057400"/>
          <a:ext cx="5051425" cy="4330700"/>
        </p:xfrm>
        <a:graphic>
          <a:graphicData uri="http://schemas.openxmlformats.org/presentationml/2006/ole">
            <p:oleObj spid="_x0000_s217091" name="CorelDRAW!" r:id="rId4" imgW="6746760" imgH="5786280" progId="">
              <p:embed/>
            </p:oleObj>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r>
              <a:rPr lang="en-US"/>
              <a:t>1-</a:t>
            </a:r>
            <a:fld id="{C4B7AFA3-99A5-43F7-813E-EA0061CC2025}" type="slidenum">
              <a:rPr lang="en-US"/>
              <a:pPr/>
              <a:t>3</a:t>
            </a:fld>
            <a:endParaRPr lang="en-US"/>
          </a:p>
        </p:txBody>
      </p:sp>
      <p:sp>
        <p:nvSpPr>
          <p:cNvPr id="200706" name="Rectangle 2050"/>
          <p:cNvSpPr>
            <a:spLocks noGrp="1" noChangeArrowheads="1"/>
          </p:cNvSpPr>
          <p:nvPr>
            <p:ph type="title"/>
          </p:nvPr>
        </p:nvSpPr>
        <p:spPr/>
        <p:txBody>
          <a:bodyPr/>
          <a:lstStyle/>
          <a:p>
            <a:r>
              <a:rPr lang="en-US" dirty="0"/>
              <a:t>A - Header</a:t>
            </a:r>
          </a:p>
        </p:txBody>
      </p:sp>
      <p:sp>
        <p:nvSpPr>
          <p:cNvPr id="200707" name="Rectangle 2051"/>
          <p:cNvSpPr>
            <a:spLocks noGrp="1" noChangeArrowheads="1"/>
          </p:cNvSpPr>
          <p:nvPr>
            <p:ph type="body" idx="1"/>
          </p:nvPr>
        </p:nvSpPr>
        <p:spPr>
          <a:xfrm>
            <a:off x="762000" y="3200400"/>
            <a:ext cx="7696200" cy="2895600"/>
          </a:xfrm>
        </p:spPr>
        <p:txBody>
          <a:bodyPr/>
          <a:lstStyle/>
          <a:p>
            <a:pPr>
              <a:buClr>
                <a:srgbClr val="FFFF00"/>
              </a:buClr>
              <a:buSzPct val="40000"/>
              <a:buNone/>
            </a:pPr>
            <a:r>
              <a:rPr lang="en-US" sz="2800" dirty="0" smtClean="0">
                <a:solidFill>
                  <a:srgbClr val="FFFF00"/>
                </a:solidFill>
                <a:latin typeface="Arial" pitchFamily="34" charset="0"/>
                <a:cs typeface="Arial" pitchFamily="34" charset="0"/>
              </a:rPr>
              <a:t>	Header </a:t>
            </a:r>
            <a:r>
              <a:rPr lang="en-US" sz="2800" dirty="0">
                <a:solidFill>
                  <a:srgbClr val="FFFF00"/>
                </a:solidFill>
                <a:latin typeface="Arial" pitchFamily="34" charset="0"/>
                <a:cs typeface="Arial" pitchFamily="34" charset="0"/>
              </a:rPr>
              <a:t>information is repeated on all </a:t>
            </a:r>
            <a:r>
              <a:rPr lang="en-US" sz="2800" dirty="0" smtClean="0">
                <a:solidFill>
                  <a:srgbClr val="FFFF00"/>
                </a:solidFill>
                <a:latin typeface="Arial" pitchFamily="34" charset="0"/>
                <a:cs typeface="Arial" pitchFamily="34" charset="0"/>
              </a:rPr>
              <a:t>modules.</a:t>
            </a:r>
          </a:p>
          <a:p>
            <a:pPr>
              <a:buClr>
                <a:srgbClr val="FFFF00"/>
              </a:buClr>
              <a:buSzPct val="40000"/>
              <a:buNone/>
            </a:pPr>
            <a:endParaRPr lang="en-US" sz="1200" dirty="0" smtClean="0">
              <a:latin typeface="Arial" pitchFamily="34" charset="0"/>
              <a:cs typeface="Arial" pitchFamily="34" charset="0"/>
            </a:endParaRPr>
          </a:p>
          <a:p>
            <a:pPr>
              <a:buClr>
                <a:srgbClr val="FFFF00"/>
              </a:buClr>
              <a:buSzPct val="40000"/>
              <a:buNone/>
            </a:pPr>
            <a:r>
              <a:rPr lang="en-US" sz="2800" dirty="0" smtClean="0">
                <a:latin typeface="Arial" pitchFamily="34" charset="0"/>
                <a:cs typeface="Arial" pitchFamily="34" charset="0"/>
              </a:rPr>
              <a:t>	</a:t>
            </a:r>
            <a:r>
              <a:rPr lang="en-US" sz="2600" dirty="0" smtClean="0">
                <a:latin typeface="Arial" pitchFamily="34" charset="0"/>
                <a:cs typeface="Arial" pitchFamily="34" charset="0"/>
              </a:rPr>
              <a:t>In an automated system, this information is entered once and imported into all modules.</a:t>
            </a:r>
          </a:p>
          <a:p>
            <a:pPr>
              <a:buClr>
                <a:srgbClr val="FFFF00"/>
              </a:buClr>
              <a:buSzPct val="40000"/>
              <a:buNone/>
            </a:pPr>
            <a:endParaRPr lang="en-US" sz="2600" dirty="0" smtClean="0">
              <a:latin typeface="Arial" pitchFamily="34" charset="0"/>
              <a:cs typeface="Arial" pitchFamily="34" charset="0"/>
            </a:endParaRPr>
          </a:p>
        </p:txBody>
      </p:sp>
      <p:pic>
        <p:nvPicPr>
          <p:cNvPr id="200709" name="Picture 2053"/>
          <p:cNvPicPr>
            <a:picLocks noChangeAspect="1" noChangeArrowheads="1"/>
          </p:cNvPicPr>
          <p:nvPr/>
        </p:nvPicPr>
        <p:blipFill>
          <a:blip r:embed="rId3" cstate="print"/>
          <a:srcRect/>
          <a:stretch>
            <a:fillRect/>
          </a:stretch>
        </p:blipFill>
        <p:spPr bwMode="auto">
          <a:xfrm>
            <a:off x="533400" y="2133600"/>
            <a:ext cx="8191500" cy="600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lide Number Placeholder 5"/>
          <p:cNvSpPr>
            <a:spLocks noGrp="1"/>
          </p:cNvSpPr>
          <p:nvPr>
            <p:ph type="sldNum" sz="quarter" idx="12"/>
          </p:nvPr>
        </p:nvSpPr>
        <p:spPr/>
        <p:txBody>
          <a:bodyPr/>
          <a:lstStyle/>
          <a:p>
            <a:r>
              <a:rPr lang="en-US"/>
              <a:t>1-</a:t>
            </a:r>
            <a:fld id="{E5257558-86AC-489A-8675-03DDB9AB97F4}" type="slidenum">
              <a:rPr lang="en-US"/>
              <a:pPr/>
              <a:t>4</a:t>
            </a:fld>
            <a:endParaRPr lang="en-US"/>
          </a:p>
        </p:txBody>
      </p:sp>
      <p:sp>
        <p:nvSpPr>
          <p:cNvPr id="201730" name="Rectangle 2050"/>
          <p:cNvSpPr>
            <a:spLocks noGrp="1" noChangeArrowheads="1"/>
          </p:cNvSpPr>
          <p:nvPr>
            <p:ph type="title"/>
          </p:nvPr>
        </p:nvSpPr>
        <p:spPr/>
        <p:txBody>
          <a:bodyPr/>
          <a:lstStyle/>
          <a:p>
            <a:r>
              <a:rPr lang="en-US" dirty="0" smtClean="0"/>
              <a:t>B </a:t>
            </a:r>
            <a:r>
              <a:rPr lang="en-US" dirty="0"/>
              <a:t>- Property Details</a:t>
            </a:r>
            <a:endParaRPr lang="en-US" sz="5400" dirty="0"/>
          </a:p>
        </p:txBody>
      </p:sp>
      <p:sp>
        <p:nvSpPr>
          <p:cNvPr id="201731" name="Rectangle 2051"/>
          <p:cNvSpPr>
            <a:spLocks noGrp="1" noChangeArrowheads="1"/>
          </p:cNvSpPr>
          <p:nvPr>
            <p:ph type="body" idx="1"/>
          </p:nvPr>
        </p:nvSpPr>
        <p:spPr>
          <a:xfrm>
            <a:off x="4267200" y="1981200"/>
            <a:ext cx="4648200" cy="4114800"/>
          </a:xfrm>
        </p:spPr>
        <p:txBody>
          <a:bodyPr/>
          <a:lstStyle/>
          <a:p>
            <a:pPr>
              <a:buNone/>
            </a:pPr>
            <a:r>
              <a:rPr lang="en-US" sz="2600" dirty="0">
                <a:solidFill>
                  <a:srgbClr val="FFFF00"/>
                </a:solidFill>
                <a:latin typeface="Arial" pitchFamily="34" charset="0"/>
                <a:cs typeface="Arial" pitchFamily="34" charset="0"/>
              </a:rPr>
              <a:t>B</a:t>
            </a:r>
            <a:r>
              <a:rPr lang="en-US" sz="2600" baseline="-25000" dirty="0">
                <a:solidFill>
                  <a:srgbClr val="FFFF00"/>
                </a:solidFill>
                <a:latin typeface="Arial" pitchFamily="34" charset="0"/>
                <a:cs typeface="Arial" pitchFamily="34" charset="0"/>
              </a:rPr>
              <a:t>1</a:t>
            </a:r>
            <a:r>
              <a:rPr lang="en-US" sz="2600" dirty="0">
                <a:latin typeface="Arial" pitchFamily="34" charset="0"/>
                <a:cs typeface="Arial" pitchFamily="34" charset="0"/>
              </a:rPr>
              <a:t> identifies the number of residential units in the building of </a:t>
            </a:r>
            <a:r>
              <a:rPr lang="en-US" sz="2600" dirty="0" smtClean="0">
                <a:latin typeface="Arial" pitchFamily="34" charset="0"/>
                <a:cs typeface="Arial" pitchFamily="34" charset="0"/>
              </a:rPr>
              <a:t>origin.</a:t>
            </a:r>
          </a:p>
          <a:p>
            <a:pPr>
              <a:buNone/>
            </a:pPr>
            <a:endParaRPr lang="en-US" sz="1000" dirty="0">
              <a:latin typeface="Arial" pitchFamily="34" charset="0"/>
              <a:cs typeface="Arial" pitchFamily="34" charset="0"/>
            </a:endParaRPr>
          </a:p>
          <a:p>
            <a:pPr>
              <a:buNone/>
            </a:pPr>
            <a:r>
              <a:rPr lang="en-US" sz="2600" dirty="0">
                <a:solidFill>
                  <a:srgbClr val="FFFF00"/>
                </a:solidFill>
                <a:latin typeface="Arial" pitchFamily="34" charset="0"/>
                <a:cs typeface="Arial" pitchFamily="34" charset="0"/>
              </a:rPr>
              <a:t>B</a:t>
            </a:r>
            <a:r>
              <a:rPr lang="en-US" sz="2600" baseline="-25000" dirty="0">
                <a:solidFill>
                  <a:srgbClr val="FFFF00"/>
                </a:solidFill>
                <a:latin typeface="Arial" pitchFamily="34" charset="0"/>
                <a:cs typeface="Arial" pitchFamily="34" charset="0"/>
              </a:rPr>
              <a:t>2</a:t>
            </a:r>
            <a:r>
              <a:rPr lang="en-US" sz="2600" dirty="0">
                <a:latin typeface="Arial" pitchFamily="34" charset="0"/>
                <a:cs typeface="Arial" pitchFamily="34" charset="0"/>
              </a:rPr>
              <a:t> identifies the number of buildings </a:t>
            </a:r>
            <a:r>
              <a:rPr lang="en-US" sz="2600" dirty="0" smtClean="0">
                <a:latin typeface="Arial" pitchFamily="34" charset="0"/>
                <a:cs typeface="Arial" pitchFamily="34" charset="0"/>
              </a:rPr>
              <a:t>involved.</a:t>
            </a:r>
          </a:p>
          <a:p>
            <a:pPr>
              <a:buNone/>
            </a:pPr>
            <a:endParaRPr lang="en-US" sz="1000" dirty="0" smtClean="0">
              <a:latin typeface="Arial" pitchFamily="34" charset="0"/>
              <a:cs typeface="Arial" pitchFamily="34" charset="0"/>
            </a:endParaRPr>
          </a:p>
          <a:p>
            <a:pPr>
              <a:buNone/>
            </a:pPr>
            <a:r>
              <a:rPr lang="en-US" sz="2600" dirty="0" smtClean="0">
                <a:solidFill>
                  <a:srgbClr val="FFFF00"/>
                </a:solidFill>
                <a:latin typeface="Arial" pitchFamily="34" charset="0"/>
                <a:cs typeface="Arial" pitchFamily="34" charset="0"/>
              </a:rPr>
              <a:t> B</a:t>
            </a:r>
            <a:r>
              <a:rPr lang="en-US" sz="2600" baseline="-25000" dirty="0" smtClean="0">
                <a:solidFill>
                  <a:srgbClr val="FFFF00"/>
                </a:solidFill>
                <a:latin typeface="Arial" pitchFamily="34" charset="0"/>
                <a:cs typeface="Arial" pitchFamily="34" charset="0"/>
              </a:rPr>
              <a:t>3</a:t>
            </a:r>
            <a:r>
              <a:rPr lang="en-US" sz="2600" dirty="0" smtClean="0">
                <a:solidFill>
                  <a:srgbClr val="FFFF00"/>
                </a:solidFill>
                <a:latin typeface="Arial" pitchFamily="34" charset="0"/>
                <a:cs typeface="Arial" pitchFamily="34" charset="0"/>
              </a:rPr>
              <a:t> </a:t>
            </a:r>
            <a:r>
              <a:rPr lang="en-US" sz="2600" dirty="0">
                <a:latin typeface="Arial" pitchFamily="34" charset="0"/>
                <a:cs typeface="Arial" pitchFamily="34" charset="0"/>
              </a:rPr>
              <a:t>identifies the number of acres </a:t>
            </a:r>
            <a:r>
              <a:rPr lang="en-US" sz="2600" dirty="0" smtClean="0">
                <a:latin typeface="Arial" pitchFamily="34" charset="0"/>
                <a:cs typeface="Arial" pitchFamily="34" charset="0"/>
              </a:rPr>
              <a:t>burned</a:t>
            </a:r>
            <a:endParaRPr lang="en-US" sz="2600" dirty="0">
              <a:latin typeface="Arial" pitchFamily="34" charset="0"/>
              <a:cs typeface="Arial" pitchFamily="34" charset="0"/>
            </a:endParaRPr>
          </a:p>
        </p:txBody>
      </p:sp>
      <p:sp>
        <p:nvSpPr>
          <p:cNvPr id="201807" name="Rectangle 2127"/>
          <p:cNvSpPr>
            <a:spLocks noChangeArrowheads="1"/>
          </p:cNvSpPr>
          <p:nvPr/>
        </p:nvSpPr>
        <p:spPr bwMode="auto">
          <a:xfrm>
            <a:off x="1249363" y="3132138"/>
            <a:ext cx="182562" cy="230187"/>
          </a:xfrm>
          <a:prstGeom prst="rect">
            <a:avLst/>
          </a:prstGeom>
          <a:noFill/>
          <a:ln w="9525">
            <a:noFill/>
            <a:miter lim="800000"/>
            <a:headEnd/>
            <a:tailEnd/>
          </a:ln>
        </p:spPr>
        <p:txBody>
          <a:bodyPr/>
          <a:lstStyle/>
          <a:p>
            <a:endParaRPr lang="en-US"/>
          </a:p>
        </p:txBody>
      </p:sp>
      <p:sp>
        <p:nvSpPr>
          <p:cNvPr id="201808" name="Rectangle 2128"/>
          <p:cNvSpPr>
            <a:spLocks noChangeArrowheads="1"/>
          </p:cNvSpPr>
          <p:nvPr/>
        </p:nvSpPr>
        <p:spPr bwMode="auto">
          <a:xfrm>
            <a:off x="1430338" y="3132138"/>
            <a:ext cx="230187" cy="230187"/>
          </a:xfrm>
          <a:prstGeom prst="rect">
            <a:avLst/>
          </a:prstGeom>
          <a:noFill/>
          <a:ln w="9525">
            <a:noFill/>
            <a:miter lim="800000"/>
            <a:headEnd/>
            <a:tailEnd/>
          </a:ln>
        </p:spPr>
        <p:txBody>
          <a:bodyPr/>
          <a:lstStyle/>
          <a:p>
            <a:endParaRPr lang="en-US"/>
          </a:p>
        </p:txBody>
      </p:sp>
      <p:sp>
        <p:nvSpPr>
          <p:cNvPr id="201809" name="Rectangle 2129"/>
          <p:cNvSpPr>
            <a:spLocks noChangeArrowheads="1"/>
          </p:cNvSpPr>
          <p:nvPr/>
        </p:nvSpPr>
        <p:spPr bwMode="auto">
          <a:xfrm>
            <a:off x="1611313" y="3132138"/>
            <a:ext cx="201612" cy="230187"/>
          </a:xfrm>
          <a:prstGeom prst="rect">
            <a:avLst/>
          </a:prstGeom>
          <a:noFill/>
          <a:ln w="9525">
            <a:noFill/>
            <a:miter lim="800000"/>
            <a:headEnd/>
            <a:tailEnd/>
          </a:ln>
        </p:spPr>
        <p:txBody>
          <a:bodyPr/>
          <a:lstStyle/>
          <a:p>
            <a:endParaRPr lang="en-US"/>
          </a:p>
        </p:txBody>
      </p:sp>
      <p:pic>
        <p:nvPicPr>
          <p:cNvPr id="201810" name="Picture 2130"/>
          <p:cNvPicPr>
            <a:picLocks noChangeAspect="1" noChangeArrowheads="1"/>
          </p:cNvPicPr>
          <p:nvPr/>
        </p:nvPicPr>
        <p:blipFill>
          <a:blip r:embed="rId3" cstate="print"/>
          <a:srcRect/>
          <a:stretch>
            <a:fillRect/>
          </a:stretch>
        </p:blipFill>
        <p:spPr bwMode="auto">
          <a:xfrm>
            <a:off x="381000" y="2133600"/>
            <a:ext cx="3467100" cy="304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lide Number Placeholder 5"/>
          <p:cNvSpPr>
            <a:spLocks noGrp="1"/>
          </p:cNvSpPr>
          <p:nvPr>
            <p:ph type="sldNum" sz="quarter" idx="12"/>
          </p:nvPr>
        </p:nvSpPr>
        <p:spPr/>
        <p:txBody>
          <a:bodyPr/>
          <a:lstStyle/>
          <a:p>
            <a:r>
              <a:rPr lang="en-US"/>
              <a:t>1-</a:t>
            </a:r>
            <a:fld id="{0C37419B-C860-4D6F-B680-06C158690B16}" type="slidenum">
              <a:rPr lang="en-US"/>
              <a:pPr/>
              <a:t>5</a:t>
            </a:fld>
            <a:endParaRPr lang="en-US"/>
          </a:p>
        </p:txBody>
      </p:sp>
      <p:sp>
        <p:nvSpPr>
          <p:cNvPr id="202754" name="Rectangle 2"/>
          <p:cNvSpPr>
            <a:spLocks noGrp="1" noChangeArrowheads="1"/>
          </p:cNvSpPr>
          <p:nvPr>
            <p:ph type="title"/>
          </p:nvPr>
        </p:nvSpPr>
        <p:spPr/>
        <p:txBody>
          <a:bodyPr/>
          <a:lstStyle/>
          <a:p>
            <a:r>
              <a:rPr lang="en-US" dirty="0"/>
              <a:t>C - On Site Materials</a:t>
            </a:r>
          </a:p>
        </p:txBody>
      </p:sp>
      <p:sp>
        <p:nvSpPr>
          <p:cNvPr id="202755" name="Rectangle 3"/>
          <p:cNvSpPr>
            <a:spLocks noGrp="1" noChangeArrowheads="1"/>
          </p:cNvSpPr>
          <p:nvPr>
            <p:ph type="body" idx="1"/>
          </p:nvPr>
        </p:nvSpPr>
        <p:spPr>
          <a:xfrm>
            <a:off x="5029200" y="1981200"/>
            <a:ext cx="3810000" cy="4648200"/>
          </a:xfrm>
        </p:spPr>
        <p:txBody>
          <a:bodyPr/>
          <a:lstStyle/>
          <a:p>
            <a:pPr>
              <a:buNone/>
            </a:pPr>
            <a:r>
              <a:rPr lang="en-US" sz="2600" dirty="0" smtClean="0">
                <a:latin typeface="Arial" pitchFamily="34" charset="0"/>
                <a:cs typeface="Arial" pitchFamily="34" charset="0"/>
              </a:rPr>
              <a:t>	</a:t>
            </a:r>
            <a:r>
              <a:rPr lang="en-US" sz="2800" dirty="0" smtClean="0">
                <a:solidFill>
                  <a:srgbClr val="FFFF00"/>
                </a:solidFill>
                <a:latin typeface="Arial" pitchFamily="34" charset="0"/>
                <a:cs typeface="Arial" pitchFamily="34" charset="0"/>
              </a:rPr>
              <a:t>Identifies </a:t>
            </a:r>
            <a:r>
              <a:rPr lang="en-US" sz="2800" dirty="0">
                <a:solidFill>
                  <a:srgbClr val="FFFF00"/>
                </a:solidFill>
                <a:latin typeface="Arial" pitchFamily="34" charset="0"/>
                <a:cs typeface="Arial" pitchFamily="34" charset="0"/>
              </a:rPr>
              <a:t>any significant amounts of commercial, industrial, energy, or agricultural products on the </a:t>
            </a:r>
            <a:r>
              <a:rPr lang="en-US" sz="2800" dirty="0" smtClean="0">
                <a:solidFill>
                  <a:srgbClr val="FFFF00"/>
                </a:solidFill>
                <a:latin typeface="Arial" pitchFamily="34" charset="0"/>
                <a:cs typeface="Arial" pitchFamily="34" charset="0"/>
              </a:rPr>
              <a:t>property and their storage use.</a:t>
            </a:r>
          </a:p>
          <a:p>
            <a:pPr>
              <a:buNone/>
            </a:pPr>
            <a:endParaRPr lang="en-US" sz="800" dirty="0">
              <a:latin typeface="Arial" pitchFamily="34" charset="0"/>
              <a:cs typeface="Arial" pitchFamily="34" charset="0"/>
            </a:endParaRPr>
          </a:p>
          <a:p>
            <a:pPr>
              <a:buNone/>
            </a:pPr>
            <a:r>
              <a:rPr lang="en-US" sz="2600" dirty="0" smtClean="0">
                <a:latin typeface="Arial" pitchFamily="34" charset="0"/>
                <a:cs typeface="Arial" pitchFamily="34" charset="0"/>
              </a:rPr>
              <a:t>	</a:t>
            </a:r>
            <a:endParaRPr lang="en-US" sz="2600" dirty="0">
              <a:latin typeface="Arial" pitchFamily="34" charset="0"/>
              <a:cs typeface="Arial" pitchFamily="34" charset="0"/>
            </a:endParaRPr>
          </a:p>
        </p:txBody>
      </p:sp>
      <p:sp>
        <p:nvSpPr>
          <p:cNvPr id="202912" name="Rectangle 160"/>
          <p:cNvSpPr>
            <a:spLocks noChangeArrowheads="1"/>
          </p:cNvSpPr>
          <p:nvPr/>
        </p:nvSpPr>
        <p:spPr bwMode="auto">
          <a:xfrm>
            <a:off x="2967038" y="3316288"/>
            <a:ext cx="153987" cy="230187"/>
          </a:xfrm>
          <a:prstGeom prst="rect">
            <a:avLst/>
          </a:prstGeom>
          <a:noFill/>
          <a:ln w="9525">
            <a:noFill/>
            <a:miter lim="800000"/>
            <a:headEnd/>
            <a:tailEnd/>
          </a:ln>
        </p:spPr>
        <p:txBody>
          <a:bodyPr/>
          <a:lstStyle/>
          <a:p>
            <a:endParaRPr lang="en-US"/>
          </a:p>
        </p:txBody>
      </p:sp>
      <p:pic>
        <p:nvPicPr>
          <p:cNvPr id="202913" name="Picture 161"/>
          <p:cNvPicPr>
            <a:picLocks noChangeAspect="1" noChangeArrowheads="1"/>
          </p:cNvPicPr>
          <p:nvPr/>
        </p:nvPicPr>
        <p:blipFill>
          <a:blip r:embed="rId3" cstate="print"/>
          <a:srcRect/>
          <a:stretch>
            <a:fillRect/>
          </a:stretch>
        </p:blipFill>
        <p:spPr bwMode="auto">
          <a:xfrm>
            <a:off x="381000" y="2057400"/>
            <a:ext cx="4676775" cy="2619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381000" y="4876800"/>
            <a:ext cx="4800600" cy="892552"/>
          </a:xfrm>
          <a:prstGeom prst="rect">
            <a:avLst/>
          </a:prstGeom>
        </p:spPr>
        <p:txBody>
          <a:bodyPr wrap="square">
            <a:spAutoFit/>
          </a:bodyPr>
          <a:lstStyle/>
          <a:p>
            <a:pPr algn="l"/>
            <a:r>
              <a:rPr lang="en-US" sz="2600" b="1" dirty="0" smtClean="0">
                <a:latin typeface="Arial" pitchFamily="34" charset="0"/>
                <a:cs typeface="Arial" pitchFamily="34" charset="0"/>
              </a:rPr>
              <a:t>Use whether or not materials were involved in fire.</a:t>
            </a:r>
            <a:endParaRPr lang="en-US" sz="2600" b="1" dirty="0"/>
          </a:p>
        </p:txBody>
      </p:sp>
      <p:sp>
        <p:nvSpPr>
          <p:cNvPr id="8" name="TextBox 7"/>
          <p:cNvSpPr txBox="1"/>
          <p:nvPr/>
        </p:nvSpPr>
        <p:spPr>
          <a:xfrm>
            <a:off x="4800600" y="6172200"/>
            <a:ext cx="3048000" cy="430887"/>
          </a:xfrm>
          <a:prstGeom prst="rect">
            <a:avLst/>
          </a:prstGeom>
          <a:noFill/>
        </p:spPr>
        <p:txBody>
          <a:bodyPr wrap="square" rtlCol="0">
            <a:spAutoFit/>
          </a:bodyPr>
          <a:lstStyle/>
          <a:p>
            <a:pPr algn="l"/>
            <a:r>
              <a:rPr lang="en-US" sz="2200" b="1" i="1" dirty="0" smtClean="0">
                <a:solidFill>
                  <a:srgbClr val="FF0000"/>
                </a:solidFill>
              </a:rPr>
              <a:t>Handbook page 4-8</a:t>
            </a:r>
            <a:endParaRPr lang="en-US" sz="2200" b="1"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lide Number Placeholder 5"/>
          <p:cNvSpPr>
            <a:spLocks noGrp="1"/>
          </p:cNvSpPr>
          <p:nvPr>
            <p:ph type="sldNum" sz="quarter" idx="12"/>
          </p:nvPr>
        </p:nvSpPr>
        <p:spPr/>
        <p:txBody>
          <a:bodyPr/>
          <a:lstStyle/>
          <a:p>
            <a:r>
              <a:rPr lang="en-US"/>
              <a:t>1-</a:t>
            </a:r>
            <a:fld id="{0C37419B-C860-4D6F-B680-06C158690B16}" type="slidenum">
              <a:rPr lang="en-US"/>
              <a:pPr/>
              <a:t>6</a:t>
            </a:fld>
            <a:endParaRPr lang="en-US"/>
          </a:p>
        </p:txBody>
      </p:sp>
      <p:sp>
        <p:nvSpPr>
          <p:cNvPr id="202754" name="Rectangle 2"/>
          <p:cNvSpPr>
            <a:spLocks noGrp="1" noChangeArrowheads="1"/>
          </p:cNvSpPr>
          <p:nvPr>
            <p:ph type="title"/>
          </p:nvPr>
        </p:nvSpPr>
        <p:spPr/>
        <p:txBody>
          <a:bodyPr/>
          <a:lstStyle/>
          <a:p>
            <a:r>
              <a:rPr lang="en-US" dirty="0"/>
              <a:t>C - On Site Materials</a:t>
            </a:r>
          </a:p>
        </p:txBody>
      </p:sp>
      <p:sp>
        <p:nvSpPr>
          <p:cNvPr id="202755" name="Rectangle 3"/>
          <p:cNvSpPr>
            <a:spLocks noGrp="1" noChangeArrowheads="1"/>
          </p:cNvSpPr>
          <p:nvPr>
            <p:ph type="body" idx="1"/>
          </p:nvPr>
        </p:nvSpPr>
        <p:spPr>
          <a:xfrm>
            <a:off x="5029200" y="1981200"/>
            <a:ext cx="3810000" cy="3962400"/>
          </a:xfrm>
        </p:spPr>
        <p:txBody>
          <a:bodyPr/>
          <a:lstStyle/>
          <a:p>
            <a:pPr>
              <a:buNone/>
            </a:pPr>
            <a:r>
              <a:rPr lang="en-US" sz="2600" dirty="0" smtClean="0">
                <a:latin typeface="Arial" pitchFamily="34" charset="0"/>
                <a:cs typeface="Arial" pitchFamily="34" charset="0"/>
              </a:rPr>
              <a:t>	Entry required when the incident occurs on p</a:t>
            </a:r>
            <a:r>
              <a:rPr lang="en-US" sz="2800" dirty="0" smtClean="0">
                <a:solidFill>
                  <a:srgbClr val="FFFF00"/>
                </a:solidFill>
                <a:latin typeface="Arial" pitchFamily="34" charset="0"/>
                <a:cs typeface="Arial" pitchFamily="34" charset="0"/>
              </a:rPr>
              <a:t>roperty coded in the 500’s, 600’s, 700’s or 800’s series, see the Basic Module, Block J.</a:t>
            </a:r>
          </a:p>
          <a:p>
            <a:pPr>
              <a:buNone/>
            </a:pPr>
            <a:endParaRPr lang="en-US" sz="800" dirty="0">
              <a:latin typeface="Arial" pitchFamily="34" charset="0"/>
              <a:cs typeface="Arial" pitchFamily="34" charset="0"/>
            </a:endParaRPr>
          </a:p>
          <a:p>
            <a:pPr>
              <a:buNone/>
            </a:pPr>
            <a:r>
              <a:rPr lang="en-US" sz="2600" dirty="0" smtClean="0">
                <a:latin typeface="Arial" pitchFamily="34" charset="0"/>
                <a:cs typeface="Arial" pitchFamily="34" charset="0"/>
              </a:rPr>
              <a:t>	</a:t>
            </a:r>
            <a:endParaRPr lang="en-US" sz="2600" dirty="0">
              <a:latin typeface="Arial" pitchFamily="34" charset="0"/>
              <a:cs typeface="Arial" pitchFamily="34" charset="0"/>
            </a:endParaRPr>
          </a:p>
        </p:txBody>
      </p:sp>
      <p:sp>
        <p:nvSpPr>
          <p:cNvPr id="202912" name="Rectangle 160"/>
          <p:cNvSpPr>
            <a:spLocks noChangeArrowheads="1"/>
          </p:cNvSpPr>
          <p:nvPr/>
        </p:nvSpPr>
        <p:spPr bwMode="auto">
          <a:xfrm>
            <a:off x="2967038" y="3316288"/>
            <a:ext cx="153987" cy="230187"/>
          </a:xfrm>
          <a:prstGeom prst="rect">
            <a:avLst/>
          </a:prstGeom>
          <a:noFill/>
          <a:ln w="9525">
            <a:noFill/>
            <a:miter lim="800000"/>
            <a:headEnd/>
            <a:tailEnd/>
          </a:ln>
        </p:spPr>
        <p:txBody>
          <a:bodyPr/>
          <a:lstStyle/>
          <a:p>
            <a:endParaRPr lang="en-US"/>
          </a:p>
        </p:txBody>
      </p:sp>
      <p:pic>
        <p:nvPicPr>
          <p:cNvPr id="202913" name="Picture 161"/>
          <p:cNvPicPr>
            <a:picLocks noChangeAspect="1" noChangeArrowheads="1"/>
          </p:cNvPicPr>
          <p:nvPr/>
        </p:nvPicPr>
        <p:blipFill>
          <a:blip r:embed="rId3" cstate="print"/>
          <a:srcRect/>
          <a:stretch>
            <a:fillRect/>
          </a:stretch>
        </p:blipFill>
        <p:spPr bwMode="auto">
          <a:xfrm>
            <a:off x="381000" y="2057400"/>
            <a:ext cx="4676775" cy="2619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r>
              <a:rPr lang="en-US"/>
              <a:t>1-</a:t>
            </a:r>
            <a:fld id="{DC2050DC-D8A6-464D-8336-8579827874D1}" type="slidenum">
              <a:rPr lang="en-US"/>
              <a:pPr/>
              <a:t>7</a:t>
            </a:fld>
            <a:endParaRPr lang="en-US"/>
          </a:p>
        </p:txBody>
      </p:sp>
      <p:sp>
        <p:nvSpPr>
          <p:cNvPr id="673794" name="Rectangle 2"/>
          <p:cNvSpPr>
            <a:spLocks noGrp="1" noChangeArrowheads="1"/>
          </p:cNvSpPr>
          <p:nvPr>
            <p:ph type="title"/>
          </p:nvPr>
        </p:nvSpPr>
        <p:spPr/>
        <p:txBody>
          <a:bodyPr/>
          <a:lstStyle/>
          <a:p>
            <a:r>
              <a:rPr lang="en-US" dirty="0"/>
              <a:t>D - Ignition</a:t>
            </a:r>
            <a:endParaRPr lang="en-US" dirty="0">
              <a:latin typeface="Arial" charset="0"/>
            </a:endParaRPr>
          </a:p>
        </p:txBody>
      </p:sp>
      <p:sp>
        <p:nvSpPr>
          <p:cNvPr id="673795" name="Rectangle 3"/>
          <p:cNvSpPr>
            <a:spLocks noGrp="1" noChangeArrowheads="1"/>
          </p:cNvSpPr>
          <p:nvPr>
            <p:ph type="body" idx="1"/>
          </p:nvPr>
        </p:nvSpPr>
        <p:spPr>
          <a:xfrm>
            <a:off x="3505200" y="2133600"/>
            <a:ext cx="5638800" cy="3733800"/>
          </a:xfrm>
        </p:spPr>
        <p:txBody>
          <a:bodyPr/>
          <a:lstStyle/>
          <a:p>
            <a:pPr>
              <a:buClr>
                <a:schemeClr val="tx1"/>
              </a:buClr>
              <a:buFont typeface="Wingdings" pitchFamily="2" charset="2"/>
              <a:buNone/>
            </a:pPr>
            <a:r>
              <a:rPr lang="en-US" sz="2600" dirty="0">
                <a:solidFill>
                  <a:srgbClr val="FFFF00"/>
                </a:solidFill>
                <a:latin typeface="Arial" pitchFamily="34" charset="0"/>
                <a:cs typeface="Arial" pitchFamily="34" charset="0"/>
              </a:rPr>
              <a:t>D</a:t>
            </a:r>
            <a:r>
              <a:rPr lang="en-US" sz="2600" baseline="-25000" dirty="0">
                <a:solidFill>
                  <a:srgbClr val="FFFF00"/>
                </a:solidFill>
                <a:latin typeface="Arial" pitchFamily="34" charset="0"/>
                <a:cs typeface="Arial" pitchFamily="34" charset="0"/>
              </a:rPr>
              <a:t>1</a:t>
            </a:r>
            <a:r>
              <a:rPr lang="en-US" sz="2600" dirty="0">
                <a:latin typeface="Arial" pitchFamily="34" charset="0"/>
                <a:cs typeface="Arial" pitchFamily="34" charset="0"/>
              </a:rPr>
              <a:t> Identifies the area where the fire </a:t>
            </a:r>
            <a:r>
              <a:rPr lang="en-US" sz="2600" dirty="0" smtClean="0">
                <a:latin typeface="Arial" pitchFamily="34" charset="0"/>
                <a:cs typeface="Arial" pitchFamily="34" charset="0"/>
              </a:rPr>
              <a:t>started.</a:t>
            </a:r>
          </a:p>
          <a:p>
            <a:pPr>
              <a:buClr>
                <a:schemeClr val="tx1"/>
              </a:buClr>
              <a:buFont typeface="Wingdings" pitchFamily="2" charset="2"/>
              <a:buNone/>
            </a:pPr>
            <a:endParaRPr lang="en-US" sz="1000" baseline="30000" dirty="0">
              <a:latin typeface="Arial" pitchFamily="34" charset="0"/>
              <a:cs typeface="Arial" pitchFamily="34" charset="0"/>
            </a:endParaRPr>
          </a:p>
          <a:p>
            <a:pPr>
              <a:buClr>
                <a:schemeClr val="tx1"/>
              </a:buClr>
              <a:buFont typeface="Wingdings" pitchFamily="2" charset="2"/>
              <a:buNone/>
            </a:pPr>
            <a:r>
              <a:rPr lang="en-US" sz="2600" dirty="0">
                <a:solidFill>
                  <a:srgbClr val="FFFF00"/>
                </a:solidFill>
                <a:latin typeface="Arial" pitchFamily="34" charset="0"/>
                <a:cs typeface="Arial" pitchFamily="34" charset="0"/>
              </a:rPr>
              <a:t>D</a:t>
            </a:r>
            <a:r>
              <a:rPr lang="en-US" sz="2600" baseline="-25000" dirty="0">
                <a:solidFill>
                  <a:srgbClr val="FFFF00"/>
                </a:solidFill>
                <a:latin typeface="Arial" pitchFamily="34" charset="0"/>
                <a:cs typeface="Arial" pitchFamily="34" charset="0"/>
              </a:rPr>
              <a:t>2</a:t>
            </a:r>
            <a:r>
              <a:rPr lang="en-US" sz="2600" dirty="0">
                <a:latin typeface="Arial" pitchFamily="34" charset="0"/>
                <a:cs typeface="Arial" pitchFamily="34" charset="0"/>
              </a:rPr>
              <a:t> Identifies the heat </a:t>
            </a:r>
            <a:r>
              <a:rPr lang="en-US" sz="2600" dirty="0" smtClean="0">
                <a:latin typeface="Arial" pitchFamily="34" charset="0"/>
                <a:cs typeface="Arial" pitchFamily="34" charset="0"/>
              </a:rPr>
              <a:t>source.</a:t>
            </a:r>
          </a:p>
          <a:p>
            <a:pPr>
              <a:buClr>
                <a:schemeClr val="tx1"/>
              </a:buClr>
              <a:buFont typeface="Wingdings" pitchFamily="2" charset="2"/>
              <a:buNone/>
            </a:pPr>
            <a:endParaRPr lang="en-US" sz="1000" dirty="0">
              <a:latin typeface="Arial" pitchFamily="34" charset="0"/>
              <a:cs typeface="Arial" pitchFamily="34" charset="0"/>
            </a:endParaRPr>
          </a:p>
          <a:p>
            <a:pPr>
              <a:buClr>
                <a:schemeClr val="tx1"/>
              </a:buClr>
              <a:buFont typeface="Wingdings" pitchFamily="2" charset="2"/>
              <a:buNone/>
            </a:pPr>
            <a:r>
              <a:rPr lang="en-US" sz="2600" dirty="0">
                <a:solidFill>
                  <a:srgbClr val="FFFF00"/>
                </a:solidFill>
                <a:latin typeface="Arial" pitchFamily="34" charset="0"/>
                <a:cs typeface="Arial" pitchFamily="34" charset="0"/>
              </a:rPr>
              <a:t>D</a:t>
            </a:r>
            <a:r>
              <a:rPr lang="en-US" sz="2600" baseline="-25000" dirty="0">
                <a:solidFill>
                  <a:srgbClr val="FFFF00"/>
                </a:solidFill>
                <a:latin typeface="Arial" pitchFamily="34" charset="0"/>
                <a:cs typeface="Arial" pitchFamily="34" charset="0"/>
              </a:rPr>
              <a:t>3</a:t>
            </a:r>
            <a:r>
              <a:rPr lang="en-US" sz="2600" dirty="0">
                <a:latin typeface="Arial" pitchFamily="34" charset="0"/>
                <a:cs typeface="Arial" pitchFamily="34" charset="0"/>
              </a:rPr>
              <a:t> Identifies the item first </a:t>
            </a:r>
            <a:r>
              <a:rPr lang="en-US" sz="2600" dirty="0" smtClean="0">
                <a:latin typeface="Arial" pitchFamily="34" charset="0"/>
                <a:cs typeface="Arial" pitchFamily="34" charset="0"/>
              </a:rPr>
              <a:t>ignited.</a:t>
            </a:r>
          </a:p>
          <a:p>
            <a:pPr>
              <a:buClr>
                <a:schemeClr val="tx1"/>
              </a:buClr>
              <a:buFont typeface="Wingdings" pitchFamily="2" charset="2"/>
              <a:buNone/>
            </a:pPr>
            <a:endParaRPr lang="en-US" sz="1000" dirty="0">
              <a:latin typeface="Arial" pitchFamily="34" charset="0"/>
              <a:cs typeface="Arial" pitchFamily="34" charset="0"/>
            </a:endParaRPr>
          </a:p>
          <a:p>
            <a:pPr>
              <a:buClr>
                <a:schemeClr val="tx1"/>
              </a:buClr>
              <a:buFont typeface="Wingdings" pitchFamily="2" charset="2"/>
              <a:buNone/>
            </a:pPr>
            <a:r>
              <a:rPr lang="en-US" sz="2600" dirty="0">
                <a:solidFill>
                  <a:srgbClr val="FFFF00"/>
                </a:solidFill>
                <a:latin typeface="Arial" pitchFamily="34" charset="0"/>
                <a:cs typeface="Arial" pitchFamily="34" charset="0"/>
              </a:rPr>
              <a:t>D</a:t>
            </a:r>
            <a:r>
              <a:rPr lang="en-US" sz="2600" baseline="-25000" dirty="0">
                <a:solidFill>
                  <a:srgbClr val="FFFF00"/>
                </a:solidFill>
                <a:latin typeface="Arial" pitchFamily="34" charset="0"/>
                <a:cs typeface="Arial" pitchFamily="34" charset="0"/>
              </a:rPr>
              <a:t>4</a:t>
            </a:r>
            <a:r>
              <a:rPr lang="en-US" sz="2600" dirty="0">
                <a:latin typeface="Arial" pitchFamily="34" charset="0"/>
                <a:cs typeface="Arial" pitchFamily="34" charset="0"/>
              </a:rPr>
              <a:t> Identifies the type of the item </a:t>
            </a:r>
            <a:r>
              <a:rPr lang="en-US" sz="2600" dirty="0" smtClean="0">
                <a:latin typeface="Arial" pitchFamily="34" charset="0"/>
                <a:cs typeface="Arial" pitchFamily="34" charset="0"/>
              </a:rPr>
              <a:t>ignited.</a:t>
            </a:r>
            <a:endParaRPr lang="en-US" sz="2600" dirty="0">
              <a:latin typeface="Arial" pitchFamily="34" charset="0"/>
              <a:cs typeface="Arial" pitchFamily="34" charset="0"/>
            </a:endParaRPr>
          </a:p>
        </p:txBody>
      </p:sp>
      <p:sp>
        <p:nvSpPr>
          <p:cNvPr id="673797" name="Rectangle 5"/>
          <p:cNvSpPr>
            <a:spLocks noChangeArrowheads="1"/>
          </p:cNvSpPr>
          <p:nvPr/>
        </p:nvSpPr>
        <p:spPr bwMode="auto">
          <a:xfrm>
            <a:off x="846138" y="2789238"/>
            <a:ext cx="230187" cy="230187"/>
          </a:xfrm>
          <a:prstGeom prst="rect">
            <a:avLst/>
          </a:prstGeom>
          <a:noFill/>
          <a:ln w="9525">
            <a:noFill/>
            <a:miter lim="800000"/>
            <a:headEnd/>
            <a:tailEnd/>
          </a:ln>
        </p:spPr>
        <p:txBody>
          <a:bodyPr/>
          <a:lstStyle/>
          <a:p>
            <a:endParaRPr lang="en-US"/>
          </a:p>
        </p:txBody>
      </p:sp>
      <p:sp>
        <p:nvSpPr>
          <p:cNvPr id="673798" name="Rectangle 6"/>
          <p:cNvSpPr>
            <a:spLocks noChangeArrowheads="1"/>
          </p:cNvSpPr>
          <p:nvPr/>
        </p:nvSpPr>
        <p:spPr bwMode="auto">
          <a:xfrm>
            <a:off x="1066800" y="2971800"/>
            <a:ext cx="230188" cy="230188"/>
          </a:xfrm>
          <a:prstGeom prst="rect">
            <a:avLst/>
          </a:prstGeom>
          <a:noFill/>
          <a:ln w="9525">
            <a:noFill/>
            <a:miter lim="800000"/>
            <a:headEnd/>
            <a:tailEnd/>
          </a:ln>
        </p:spPr>
        <p:txBody>
          <a:bodyPr/>
          <a:lstStyle/>
          <a:p>
            <a:endParaRPr lang="en-US"/>
          </a:p>
        </p:txBody>
      </p:sp>
      <p:pic>
        <p:nvPicPr>
          <p:cNvPr id="673801" name="Picture 9"/>
          <p:cNvPicPr>
            <a:picLocks noChangeAspect="1" noChangeArrowheads="1"/>
          </p:cNvPicPr>
          <p:nvPr/>
        </p:nvPicPr>
        <p:blipFill>
          <a:blip r:embed="rId3" cstate="print"/>
          <a:srcRect/>
          <a:stretch>
            <a:fillRect/>
          </a:stretch>
        </p:blipFill>
        <p:spPr bwMode="auto">
          <a:xfrm>
            <a:off x="228600" y="2286000"/>
            <a:ext cx="3028950" cy="2886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Rectangle 8"/>
          <p:cNvSpPr/>
          <p:nvPr/>
        </p:nvSpPr>
        <p:spPr>
          <a:xfrm>
            <a:off x="4648200" y="6172200"/>
            <a:ext cx="2951449" cy="430887"/>
          </a:xfrm>
          <a:prstGeom prst="rect">
            <a:avLst/>
          </a:prstGeom>
        </p:spPr>
        <p:txBody>
          <a:bodyPr wrap="none">
            <a:spAutoFit/>
          </a:bodyPr>
          <a:lstStyle/>
          <a:p>
            <a:pPr algn="l"/>
            <a:r>
              <a:rPr lang="en-US" sz="2200" b="1" i="1" dirty="0" smtClean="0">
                <a:solidFill>
                  <a:srgbClr val="FF0000"/>
                </a:solidFill>
              </a:rPr>
              <a:t>Handbook page 4-14</a:t>
            </a:r>
            <a:endParaRPr lang="en-US" sz="2200" b="1" i="1"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r>
              <a:rPr lang="en-US"/>
              <a:t>1-</a:t>
            </a:r>
            <a:fld id="{DC2050DC-D8A6-464D-8336-8579827874D1}" type="slidenum">
              <a:rPr lang="en-US"/>
              <a:pPr/>
              <a:t>8</a:t>
            </a:fld>
            <a:endParaRPr lang="en-US"/>
          </a:p>
        </p:txBody>
      </p:sp>
      <p:sp>
        <p:nvSpPr>
          <p:cNvPr id="673794" name="Rectangle 2"/>
          <p:cNvSpPr>
            <a:spLocks noGrp="1" noChangeArrowheads="1"/>
          </p:cNvSpPr>
          <p:nvPr>
            <p:ph type="title"/>
          </p:nvPr>
        </p:nvSpPr>
        <p:spPr/>
        <p:txBody>
          <a:bodyPr/>
          <a:lstStyle/>
          <a:p>
            <a:r>
              <a:rPr lang="en-US" dirty="0"/>
              <a:t>D - Ignition</a:t>
            </a:r>
            <a:endParaRPr lang="en-US" dirty="0">
              <a:latin typeface="Arial" charset="0"/>
            </a:endParaRPr>
          </a:p>
        </p:txBody>
      </p:sp>
      <p:sp>
        <p:nvSpPr>
          <p:cNvPr id="673795" name="Rectangle 3"/>
          <p:cNvSpPr>
            <a:spLocks noGrp="1" noChangeArrowheads="1"/>
          </p:cNvSpPr>
          <p:nvPr>
            <p:ph type="body" idx="1"/>
          </p:nvPr>
        </p:nvSpPr>
        <p:spPr>
          <a:xfrm>
            <a:off x="3505200" y="2133600"/>
            <a:ext cx="5410200" cy="3733800"/>
          </a:xfrm>
        </p:spPr>
        <p:txBody>
          <a:bodyPr/>
          <a:lstStyle/>
          <a:p>
            <a:pPr>
              <a:buClr>
                <a:schemeClr val="tx1"/>
              </a:buClr>
              <a:buFont typeface="Wingdings" pitchFamily="2" charset="2"/>
              <a:buNone/>
            </a:pPr>
            <a:endParaRPr lang="en-US" sz="1000" baseline="30000" dirty="0">
              <a:latin typeface="Arial" pitchFamily="34" charset="0"/>
              <a:cs typeface="Arial" pitchFamily="34" charset="0"/>
            </a:endParaRPr>
          </a:p>
          <a:p>
            <a:pPr>
              <a:buClr>
                <a:schemeClr val="tx1"/>
              </a:buClr>
              <a:buFont typeface="Wingdings" pitchFamily="2" charset="2"/>
              <a:buNone/>
            </a:pPr>
            <a:r>
              <a:rPr lang="en-US" sz="2400" dirty="0">
                <a:solidFill>
                  <a:srgbClr val="FFFF00"/>
                </a:solidFill>
                <a:latin typeface="Arial" pitchFamily="34" charset="0"/>
                <a:cs typeface="Arial" pitchFamily="34" charset="0"/>
              </a:rPr>
              <a:t>D</a:t>
            </a:r>
            <a:r>
              <a:rPr lang="en-US" sz="2400" baseline="-25000" dirty="0">
                <a:solidFill>
                  <a:srgbClr val="FFFF00"/>
                </a:solidFill>
                <a:latin typeface="Arial" pitchFamily="34" charset="0"/>
                <a:cs typeface="Arial" pitchFamily="34" charset="0"/>
              </a:rPr>
              <a:t>2</a:t>
            </a:r>
            <a:r>
              <a:rPr lang="en-US" sz="2400" dirty="0">
                <a:latin typeface="Arial" pitchFamily="34" charset="0"/>
                <a:cs typeface="Arial" pitchFamily="34" charset="0"/>
              </a:rPr>
              <a:t> Identifies the heat </a:t>
            </a:r>
            <a:r>
              <a:rPr lang="en-US" sz="2400" dirty="0" smtClean="0">
                <a:latin typeface="Arial" pitchFamily="34" charset="0"/>
                <a:cs typeface="Arial" pitchFamily="34" charset="0"/>
              </a:rPr>
              <a:t>source.</a:t>
            </a:r>
          </a:p>
          <a:p>
            <a:pPr>
              <a:buClr>
                <a:schemeClr val="tx1"/>
              </a:buClr>
              <a:buFont typeface="Wingdings" pitchFamily="2" charset="2"/>
              <a:buNone/>
            </a:pPr>
            <a:endParaRPr lang="en-US" sz="2400" dirty="0" smtClean="0">
              <a:latin typeface="Arial" pitchFamily="34" charset="0"/>
              <a:cs typeface="Arial" pitchFamily="34" charset="0"/>
            </a:endParaRPr>
          </a:p>
          <a:p>
            <a:pPr>
              <a:buClr>
                <a:schemeClr val="tx1"/>
              </a:buClr>
              <a:buFont typeface="Wingdings" pitchFamily="2" charset="2"/>
              <a:buNone/>
            </a:pPr>
            <a:r>
              <a:rPr lang="en-US" sz="2400" dirty="0" smtClean="0">
                <a:latin typeface="Arial" pitchFamily="34" charset="0"/>
                <a:cs typeface="Arial" pitchFamily="34" charset="0"/>
              </a:rPr>
              <a:t>When Heat Source Code 10-13 is used indicating the fire was started by operating equipment, the “Equipment Involved in Ignition” field (Fire Module – Section F) must be completed and cannot be NNN. </a:t>
            </a:r>
          </a:p>
          <a:p>
            <a:pPr>
              <a:buClr>
                <a:schemeClr val="tx1"/>
              </a:buClr>
              <a:buFont typeface="Wingdings" pitchFamily="2" charset="2"/>
              <a:buNone/>
            </a:pPr>
            <a:endParaRPr lang="en-US" sz="2400" dirty="0">
              <a:latin typeface="Arial" pitchFamily="34" charset="0"/>
              <a:cs typeface="Arial" pitchFamily="34" charset="0"/>
            </a:endParaRPr>
          </a:p>
        </p:txBody>
      </p:sp>
      <p:sp>
        <p:nvSpPr>
          <p:cNvPr id="673797" name="Rectangle 5"/>
          <p:cNvSpPr>
            <a:spLocks noChangeArrowheads="1"/>
          </p:cNvSpPr>
          <p:nvPr/>
        </p:nvSpPr>
        <p:spPr bwMode="auto">
          <a:xfrm>
            <a:off x="846138" y="2789238"/>
            <a:ext cx="230187" cy="230187"/>
          </a:xfrm>
          <a:prstGeom prst="rect">
            <a:avLst/>
          </a:prstGeom>
          <a:noFill/>
          <a:ln w="9525">
            <a:noFill/>
            <a:miter lim="800000"/>
            <a:headEnd/>
            <a:tailEnd/>
          </a:ln>
        </p:spPr>
        <p:txBody>
          <a:bodyPr/>
          <a:lstStyle/>
          <a:p>
            <a:endParaRPr lang="en-US"/>
          </a:p>
        </p:txBody>
      </p:sp>
      <p:sp>
        <p:nvSpPr>
          <p:cNvPr id="673798" name="Rectangle 6"/>
          <p:cNvSpPr>
            <a:spLocks noChangeArrowheads="1"/>
          </p:cNvSpPr>
          <p:nvPr/>
        </p:nvSpPr>
        <p:spPr bwMode="auto">
          <a:xfrm>
            <a:off x="1066800" y="2971800"/>
            <a:ext cx="230188" cy="230188"/>
          </a:xfrm>
          <a:prstGeom prst="rect">
            <a:avLst/>
          </a:prstGeom>
          <a:noFill/>
          <a:ln w="9525">
            <a:noFill/>
            <a:miter lim="800000"/>
            <a:headEnd/>
            <a:tailEnd/>
          </a:ln>
        </p:spPr>
        <p:txBody>
          <a:bodyPr/>
          <a:lstStyle/>
          <a:p>
            <a:endParaRPr lang="en-US"/>
          </a:p>
        </p:txBody>
      </p:sp>
      <p:pic>
        <p:nvPicPr>
          <p:cNvPr id="673801" name="Picture 9"/>
          <p:cNvPicPr>
            <a:picLocks noChangeAspect="1" noChangeArrowheads="1"/>
          </p:cNvPicPr>
          <p:nvPr/>
        </p:nvPicPr>
        <p:blipFill>
          <a:blip r:embed="rId3" cstate="print"/>
          <a:srcRect/>
          <a:stretch>
            <a:fillRect/>
          </a:stretch>
        </p:blipFill>
        <p:spPr bwMode="auto">
          <a:xfrm>
            <a:off x="228600" y="2286000"/>
            <a:ext cx="3028950" cy="2886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Rectangle 8"/>
          <p:cNvSpPr/>
          <p:nvPr/>
        </p:nvSpPr>
        <p:spPr>
          <a:xfrm>
            <a:off x="4648200" y="6172200"/>
            <a:ext cx="2951449" cy="430887"/>
          </a:xfrm>
          <a:prstGeom prst="rect">
            <a:avLst/>
          </a:prstGeom>
        </p:spPr>
        <p:txBody>
          <a:bodyPr wrap="none">
            <a:spAutoFit/>
          </a:bodyPr>
          <a:lstStyle/>
          <a:p>
            <a:pPr algn="l"/>
            <a:r>
              <a:rPr lang="en-US" sz="2200" b="1" i="1" dirty="0" smtClean="0">
                <a:solidFill>
                  <a:srgbClr val="FF0000"/>
                </a:solidFill>
              </a:rPr>
              <a:t>Handbook page 4-17</a:t>
            </a:r>
            <a:endParaRPr lang="en-US" sz="2200" b="1" i="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r>
              <a:rPr lang="en-US"/>
              <a:t>1-</a:t>
            </a:r>
            <a:fld id="{DC2050DC-D8A6-464D-8336-8579827874D1}" type="slidenum">
              <a:rPr lang="en-US"/>
              <a:pPr/>
              <a:t>9</a:t>
            </a:fld>
            <a:endParaRPr lang="en-US"/>
          </a:p>
        </p:txBody>
      </p:sp>
      <p:sp>
        <p:nvSpPr>
          <p:cNvPr id="673794" name="Rectangle 2"/>
          <p:cNvSpPr>
            <a:spLocks noGrp="1" noChangeArrowheads="1"/>
          </p:cNvSpPr>
          <p:nvPr>
            <p:ph type="title"/>
          </p:nvPr>
        </p:nvSpPr>
        <p:spPr/>
        <p:txBody>
          <a:bodyPr/>
          <a:lstStyle/>
          <a:p>
            <a:r>
              <a:rPr lang="en-US" dirty="0"/>
              <a:t>D - Ignition</a:t>
            </a:r>
            <a:endParaRPr lang="en-US" dirty="0">
              <a:latin typeface="Arial" charset="0"/>
            </a:endParaRPr>
          </a:p>
        </p:txBody>
      </p:sp>
      <p:sp>
        <p:nvSpPr>
          <p:cNvPr id="673795" name="Rectangle 3"/>
          <p:cNvSpPr>
            <a:spLocks noGrp="1" noChangeArrowheads="1"/>
          </p:cNvSpPr>
          <p:nvPr>
            <p:ph type="body" idx="1"/>
          </p:nvPr>
        </p:nvSpPr>
        <p:spPr>
          <a:xfrm>
            <a:off x="3733800" y="2133600"/>
            <a:ext cx="4953000" cy="3733800"/>
          </a:xfrm>
        </p:spPr>
        <p:txBody>
          <a:bodyPr/>
          <a:lstStyle/>
          <a:p>
            <a:pPr>
              <a:buClr>
                <a:schemeClr val="tx1"/>
              </a:buClr>
              <a:buFont typeface="Wingdings" pitchFamily="2" charset="2"/>
              <a:buNone/>
            </a:pPr>
            <a:endParaRPr lang="en-US" sz="1000" dirty="0">
              <a:latin typeface="Arial" pitchFamily="34" charset="0"/>
              <a:cs typeface="Arial" pitchFamily="34" charset="0"/>
            </a:endParaRPr>
          </a:p>
          <a:p>
            <a:pPr>
              <a:buClr>
                <a:schemeClr val="tx1"/>
              </a:buClr>
              <a:buFont typeface="Wingdings" pitchFamily="2" charset="2"/>
              <a:buNone/>
            </a:pPr>
            <a:r>
              <a:rPr lang="en-US" sz="2600" dirty="0">
                <a:solidFill>
                  <a:srgbClr val="FFFF00"/>
                </a:solidFill>
                <a:latin typeface="Arial" pitchFamily="34" charset="0"/>
                <a:cs typeface="Arial" pitchFamily="34" charset="0"/>
              </a:rPr>
              <a:t>D</a:t>
            </a:r>
            <a:r>
              <a:rPr lang="en-US" sz="2600" baseline="-25000" dirty="0">
                <a:solidFill>
                  <a:srgbClr val="FFFF00"/>
                </a:solidFill>
                <a:latin typeface="Arial" pitchFamily="34" charset="0"/>
                <a:cs typeface="Arial" pitchFamily="34" charset="0"/>
              </a:rPr>
              <a:t>3</a:t>
            </a:r>
            <a:r>
              <a:rPr lang="en-US" sz="2600" dirty="0">
                <a:latin typeface="Arial" pitchFamily="34" charset="0"/>
                <a:cs typeface="Arial" pitchFamily="34" charset="0"/>
              </a:rPr>
              <a:t> Identifies the item first </a:t>
            </a:r>
            <a:r>
              <a:rPr lang="en-US" sz="2600" dirty="0" smtClean="0">
                <a:latin typeface="Arial" pitchFamily="34" charset="0"/>
                <a:cs typeface="Arial" pitchFamily="34" charset="0"/>
              </a:rPr>
              <a:t>ignited</a:t>
            </a:r>
            <a:r>
              <a:rPr lang="en-US" sz="2600" dirty="0" smtClean="0">
                <a:latin typeface="Arial" pitchFamily="34" charset="0"/>
                <a:cs typeface="Arial" pitchFamily="34" charset="0"/>
              </a:rPr>
              <a:t>.</a:t>
            </a:r>
          </a:p>
          <a:p>
            <a:pPr>
              <a:buClr>
                <a:schemeClr val="tx1"/>
              </a:buClr>
              <a:buFont typeface="Wingdings" pitchFamily="2" charset="2"/>
              <a:buNone/>
            </a:pPr>
            <a:endParaRPr lang="en-US" sz="2600" dirty="0" smtClean="0">
              <a:latin typeface="Arial" pitchFamily="34" charset="0"/>
              <a:cs typeface="Arial" pitchFamily="34" charset="0"/>
            </a:endParaRPr>
          </a:p>
          <a:p>
            <a:pPr>
              <a:buClr>
                <a:schemeClr val="tx1"/>
              </a:buClr>
              <a:buFont typeface="Wingdings" pitchFamily="2" charset="2"/>
              <a:buNone/>
            </a:pPr>
            <a:r>
              <a:rPr lang="en-US" sz="2600" dirty="0" smtClean="0">
                <a:latin typeface="Arial" pitchFamily="34" charset="0"/>
                <a:cs typeface="Arial" pitchFamily="34" charset="0"/>
              </a:rPr>
              <a:t>		</a:t>
            </a:r>
          </a:p>
          <a:p>
            <a:pPr>
              <a:buClr>
                <a:schemeClr val="tx1"/>
              </a:buClr>
              <a:buFont typeface="Wingdings" pitchFamily="2" charset="2"/>
              <a:buNone/>
            </a:pPr>
            <a:r>
              <a:rPr lang="en-US" sz="2600" dirty="0" smtClean="0">
                <a:latin typeface="Arial" pitchFamily="34" charset="0"/>
                <a:cs typeface="Arial" pitchFamily="34" charset="0"/>
              </a:rPr>
              <a:t>	</a:t>
            </a:r>
            <a:r>
              <a:rPr lang="en-US" sz="2600" dirty="0" smtClean="0">
                <a:latin typeface="Arial" pitchFamily="34" charset="0"/>
                <a:cs typeface="Arial" pitchFamily="34" charset="0"/>
              </a:rPr>
              <a:t>	Check the box if the fire 	spread was confined to 	object of origin.</a:t>
            </a:r>
            <a:endParaRPr lang="en-US" sz="1000" dirty="0" smtClean="0">
              <a:latin typeface="Arial" pitchFamily="34" charset="0"/>
              <a:cs typeface="Arial" pitchFamily="34" charset="0"/>
            </a:endParaRPr>
          </a:p>
          <a:p>
            <a:pPr>
              <a:buClr>
                <a:schemeClr val="tx1"/>
              </a:buClr>
              <a:buFont typeface="Wingdings" pitchFamily="2" charset="2"/>
              <a:buNone/>
            </a:pPr>
            <a:endParaRPr lang="en-US" sz="1000" dirty="0" smtClean="0">
              <a:latin typeface="Arial" pitchFamily="34" charset="0"/>
              <a:cs typeface="Arial" pitchFamily="34" charset="0"/>
            </a:endParaRPr>
          </a:p>
          <a:p>
            <a:pPr>
              <a:buClr>
                <a:schemeClr val="tx1"/>
              </a:buClr>
              <a:buFont typeface="Wingdings" pitchFamily="2" charset="2"/>
              <a:buNone/>
            </a:pPr>
            <a:endParaRPr lang="en-US" sz="1000" dirty="0">
              <a:latin typeface="Arial" pitchFamily="34" charset="0"/>
              <a:cs typeface="Arial" pitchFamily="34" charset="0"/>
            </a:endParaRPr>
          </a:p>
        </p:txBody>
      </p:sp>
      <p:sp>
        <p:nvSpPr>
          <p:cNvPr id="673797" name="Rectangle 5"/>
          <p:cNvSpPr>
            <a:spLocks noChangeArrowheads="1"/>
          </p:cNvSpPr>
          <p:nvPr/>
        </p:nvSpPr>
        <p:spPr bwMode="auto">
          <a:xfrm>
            <a:off x="846138" y="2789238"/>
            <a:ext cx="230187" cy="230187"/>
          </a:xfrm>
          <a:prstGeom prst="rect">
            <a:avLst/>
          </a:prstGeom>
          <a:noFill/>
          <a:ln w="9525">
            <a:noFill/>
            <a:miter lim="800000"/>
            <a:headEnd/>
            <a:tailEnd/>
          </a:ln>
        </p:spPr>
        <p:txBody>
          <a:bodyPr/>
          <a:lstStyle/>
          <a:p>
            <a:endParaRPr lang="en-US"/>
          </a:p>
        </p:txBody>
      </p:sp>
      <p:sp>
        <p:nvSpPr>
          <p:cNvPr id="673798" name="Rectangle 6"/>
          <p:cNvSpPr>
            <a:spLocks noChangeArrowheads="1"/>
          </p:cNvSpPr>
          <p:nvPr/>
        </p:nvSpPr>
        <p:spPr bwMode="auto">
          <a:xfrm>
            <a:off x="1066800" y="2971800"/>
            <a:ext cx="230188" cy="230188"/>
          </a:xfrm>
          <a:prstGeom prst="rect">
            <a:avLst/>
          </a:prstGeom>
          <a:noFill/>
          <a:ln w="9525">
            <a:noFill/>
            <a:miter lim="800000"/>
            <a:headEnd/>
            <a:tailEnd/>
          </a:ln>
        </p:spPr>
        <p:txBody>
          <a:bodyPr/>
          <a:lstStyle/>
          <a:p>
            <a:endParaRPr lang="en-US"/>
          </a:p>
        </p:txBody>
      </p:sp>
      <p:pic>
        <p:nvPicPr>
          <p:cNvPr id="673801" name="Picture 9"/>
          <p:cNvPicPr>
            <a:picLocks noChangeAspect="1" noChangeArrowheads="1"/>
          </p:cNvPicPr>
          <p:nvPr/>
        </p:nvPicPr>
        <p:blipFill>
          <a:blip r:embed="rId3" cstate="print"/>
          <a:srcRect/>
          <a:stretch>
            <a:fillRect/>
          </a:stretch>
        </p:blipFill>
        <p:spPr bwMode="auto">
          <a:xfrm>
            <a:off x="228600" y="2286000"/>
            <a:ext cx="3028950" cy="2886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ight Arrow 9"/>
          <p:cNvSpPr/>
          <p:nvPr/>
        </p:nvSpPr>
        <p:spPr bwMode="auto">
          <a:xfrm rot="10800000">
            <a:off x="3657600" y="3962400"/>
            <a:ext cx="978408" cy="484632"/>
          </a:xfrm>
          <a:prstGeom prst="rightArrow">
            <a:avLst/>
          </a:prstGeom>
          <a:solidFill>
            <a:srgbClr val="FFFF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1" lang="en-US" sz="2800" b="0" i="0" u="none" strike="noStrike" cap="none" normalizeH="0" baseline="0" smtClean="0">
              <a:ln>
                <a:noFill/>
              </a:ln>
              <a:solidFill>
                <a:schemeClr val="tx1"/>
              </a:solidFill>
              <a:effectLst/>
              <a:latin typeface="Arial" charset="0"/>
            </a:endParaRPr>
          </a:p>
        </p:txBody>
      </p:sp>
    </p:spTree>
  </p:cSld>
  <p:clrMapOvr>
    <a:masterClrMapping/>
  </p:clrMapOvr>
</p:sld>
</file>

<file path=ppt/theme/theme1.xml><?xml version="1.0" encoding="utf-8"?>
<a:theme xmlns:a="http://schemas.openxmlformats.org/drawingml/2006/main" name="Project Overview (Standard)">
  <a:themeElements>
    <a:clrScheme name="Project Overview (Standard)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fontScheme name="Project Overview (Standard)">
      <a:majorFont>
        <a:latin typeface="ZapfHumnst BT"/>
        <a:ea typeface=""/>
        <a:cs typeface=""/>
      </a:majorFont>
      <a:minorFont>
        <a:latin typeface="ZapfHumnst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2800" b="0" i="0" u="none" strike="noStrike" cap="none" normalizeH="0" baseline="0" smtClean="0">
            <a:ln>
              <a:noFill/>
            </a:ln>
            <a:solidFill>
              <a:schemeClr val="tx1"/>
            </a:solidFill>
            <a:effectLst/>
            <a:latin typeface="Arial" charset="0"/>
          </a:defRPr>
        </a:defPPr>
      </a:lstStyle>
    </a:lnDef>
  </a:objectDefaults>
  <a:extraClrSchemeLst>
    <a:extraClrScheme>
      <a:clrScheme name="Project Overview (Standard)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Project Overview (Standard)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Project Overview (Standard)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Office\Templates\Presentations\Project Overview (Standard).pot</Template>
  <TotalTime>2673</TotalTime>
  <Words>506</Words>
  <Application>Microsoft Office PowerPoint</Application>
  <PresentationFormat>On-screen Show (4:3)</PresentationFormat>
  <Paragraphs>171</Paragraphs>
  <Slides>21</Slides>
  <Notes>21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Project Overview (Standard)</vt:lpstr>
      <vt:lpstr>CorelDRAW!</vt:lpstr>
      <vt:lpstr>NFIRS 2 - Fire Module</vt:lpstr>
      <vt:lpstr>NFIRS 2 - Fire Module</vt:lpstr>
      <vt:lpstr>A - Header</vt:lpstr>
      <vt:lpstr>B - Property Details</vt:lpstr>
      <vt:lpstr>C - On Site Materials</vt:lpstr>
      <vt:lpstr>C - On Site Materials</vt:lpstr>
      <vt:lpstr>D - Ignition</vt:lpstr>
      <vt:lpstr>D - Ignition</vt:lpstr>
      <vt:lpstr>D - Ignition</vt:lpstr>
      <vt:lpstr>E1 - Cause of Ignition</vt:lpstr>
      <vt:lpstr>E1 - Cause of Ignition</vt:lpstr>
      <vt:lpstr>E2 -Factors Contributing to Ignition </vt:lpstr>
      <vt:lpstr>E2 -Factors Contributing to Ignition </vt:lpstr>
      <vt:lpstr>E3 - Human Factors</vt:lpstr>
      <vt:lpstr>E3 - Human Factors</vt:lpstr>
      <vt:lpstr>F1 - Equipment</vt:lpstr>
      <vt:lpstr>F2 - Power Source</vt:lpstr>
      <vt:lpstr>F3 - Equipment Portability</vt:lpstr>
      <vt:lpstr>G - Fire Suppression Factors</vt:lpstr>
      <vt:lpstr>H - Mobile Property Information</vt:lpstr>
      <vt:lpstr>Questions?</vt:lpstr>
    </vt:vector>
  </TitlesOfParts>
  <Company>Texas Fire Marshal's Office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NFIRS2-Fire Module</dc:title>
  <dc:subject>Entering Incident Reports</dc:subject>
  <dc:creator>Tammy Burch</dc:creator>
  <cp:keywords>NFIRS, NFIRS 5.0</cp:keywords>
  <dc:description>Does not include comments</dc:description>
  <cp:lastModifiedBy>vgarza</cp:lastModifiedBy>
  <cp:revision>226</cp:revision>
  <cp:lastPrinted>2000-04-07T19:45:50Z</cp:lastPrinted>
  <dcterms:created xsi:type="dcterms:W3CDTF">1997-09-26T01:52:54Z</dcterms:created>
  <dcterms:modified xsi:type="dcterms:W3CDTF">2013-05-29T17:13:36Z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2</vt:i4>
  </property>
  <property fmtid="{D5CDD505-2E9C-101B-9397-08002B2CF9AE}" pid="4" name="Compression">
    <vt:i4>100</vt:i4>
  </property>
  <property fmtid="{D5CDD505-2E9C-101B-9397-08002B2CF9AE}" pid="5" name="ScreenSize">
    <vt:i4>1</vt:i4>
  </property>
  <property fmtid="{D5CDD505-2E9C-101B-9397-08002B2CF9AE}" pid="6" name="ScreenUsage">
    <vt:i4>1</vt:i4>
  </property>
  <property fmtid="{D5CDD505-2E9C-101B-9397-08002B2CF9AE}" pid="7" name="MailAddress">
    <vt:lpwstr/>
  </property>
  <property fmtid="{D5CDD505-2E9C-101B-9397-08002B2CF9AE}" pid="8" name="HomePage">
    <vt:lpwstr/>
  </property>
  <property fmtid="{D5CDD505-2E9C-101B-9397-08002B2CF9AE}" pid="9" name="Other">
    <vt:lpwstr/>
  </property>
  <property fmtid="{D5CDD505-2E9C-101B-9397-08002B2CF9AE}" pid="10" name="DownloadOriginal">
    <vt:bool>false</vt:bool>
  </property>
  <property fmtid="{D5CDD505-2E9C-101B-9397-08002B2CF9AE}" pid="11" name="DownloadIEButton">
    <vt:bool>false</vt:bool>
  </property>
  <property fmtid="{D5CDD505-2E9C-101B-9397-08002B2CF9AE}" pid="12" name="UseBrowserColor">
    <vt:bool>false</vt:bool>
  </property>
  <property fmtid="{D5CDD505-2E9C-101B-9397-08002B2CF9AE}" pid="13" name="BackColor">
    <vt:i4>16777215</vt:i4>
  </property>
  <property fmtid="{D5CDD505-2E9C-101B-9397-08002B2CF9AE}" pid="14" name="TextColor">
    <vt:i4>0</vt:i4>
  </property>
  <property fmtid="{D5CDD505-2E9C-101B-9397-08002B2CF9AE}" pid="15" name="LinkColor">
    <vt:i4>16711782</vt:i4>
  </property>
  <property fmtid="{D5CDD505-2E9C-101B-9397-08002B2CF9AE}" pid="16" name="VisitedColor">
    <vt:i4>10040268</vt:i4>
  </property>
  <property fmtid="{D5CDD505-2E9C-101B-9397-08002B2CF9AE}" pid="17" name="TransparentButton">
    <vt:i4>0</vt:i4>
  </property>
  <property fmtid="{D5CDD505-2E9C-101B-9397-08002B2CF9AE}" pid="18" name="ButtonType">
    <vt:i4>4</vt:i4>
  </property>
  <property fmtid="{D5CDD505-2E9C-101B-9397-08002B2CF9AE}" pid="19" name="ShowNotes">
    <vt:bool>false</vt:bool>
  </property>
  <property fmtid="{D5CDD505-2E9C-101B-9397-08002B2CF9AE}" pid="20" name="NavBtnPos">
    <vt:i4>3</vt:i4>
  </property>
  <property fmtid="{D5CDD505-2E9C-101B-9397-08002B2CF9AE}" pid="21" name="OutputDir">
    <vt:lpwstr>c:\httpd\htdocs\newnfirs</vt:lpwstr>
  </property>
</Properties>
</file>